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4" r:id="rId2"/>
    <p:sldId id="1231" r:id="rId3"/>
    <p:sldId id="304" r:id="rId4"/>
    <p:sldId id="292" r:id="rId5"/>
    <p:sldId id="1232" r:id="rId6"/>
    <p:sldId id="30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2" d="100"/>
          <a:sy n="92" d="100"/>
        </p:scale>
        <p:origin x="336" y="-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30DAC-FE7B-4EF2-85BD-F468347C589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E57BDF63-7574-4A6E-9D6F-87E81B4180C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P</a:t>
          </a:r>
          <a:r>
            <a:rPr lang="id-ID" dirty="0"/>
            <a:t>engelolaan stasiun</a:t>
          </a:r>
          <a:r>
            <a:rPr lang="en-US" dirty="0"/>
            <a:t>-</a:t>
          </a:r>
          <a:r>
            <a:rPr lang="en-US" dirty="0" err="1"/>
            <a:t>stasiun</a:t>
          </a:r>
          <a:r>
            <a:rPr lang="id-ID" dirty="0"/>
            <a:t> penelitian</a:t>
          </a:r>
          <a:r>
            <a:rPr lang="en-US" dirty="0"/>
            <a:t> </a:t>
          </a:r>
          <a:r>
            <a:rPr lang="en-US" dirty="0" err="1"/>
            <a:t>berbasis</a:t>
          </a:r>
          <a:r>
            <a:rPr lang="en-US" dirty="0"/>
            <a:t> </a:t>
          </a:r>
          <a:r>
            <a:rPr lang="en-US" dirty="0" err="1"/>
            <a:t>Konsorsium</a:t>
          </a:r>
          <a:r>
            <a:rPr lang="en-US" dirty="0"/>
            <a:t> PT</a:t>
          </a:r>
          <a:r>
            <a:rPr lang="id-ID" dirty="0"/>
            <a:t> </a:t>
          </a:r>
          <a:endParaRPr lang="en-ID" dirty="0"/>
        </a:p>
      </dgm:t>
    </dgm:pt>
    <dgm:pt modelId="{4F7DC468-EC95-46EF-B4D2-EC7DE6C1487C}" type="parTrans" cxnId="{45E39008-AB21-43D5-9F81-C632468149F1}">
      <dgm:prSet/>
      <dgm:spPr/>
      <dgm:t>
        <a:bodyPr/>
        <a:lstStyle/>
        <a:p>
          <a:endParaRPr lang="en-ID"/>
        </a:p>
      </dgm:t>
    </dgm:pt>
    <dgm:pt modelId="{41192756-0C9F-4001-B857-F3097C16438C}" type="sibTrans" cxnId="{45E39008-AB21-43D5-9F81-C632468149F1}">
      <dgm:prSet/>
      <dgm:spPr/>
      <dgm:t>
        <a:bodyPr/>
        <a:lstStyle/>
        <a:p>
          <a:endParaRPr lang="en-ID"/>
        </a:p>
      </dgm:t>
    </dgm:pt>
    <dgm:pt modelId="{77B80DB7-B163-4B60-B4B3-16111A6E7B61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P</a:t>
          </a:r>
          <a:r>
            <a:rPr lang="id-ID" dirty="0"/>
            <a:t>eningkatan kualitas dan kapasitas </a:t>
          </a:r>
          <a:r>
            <a:rPr lang="en-US" dirty="0"/>
            <a:t> SDM </a:t>
          </a:r>
          <a:r>
            <a:rPr lang="en-US" dirty="0" err="1"/>
            <a:t>melalui</a:t>
          </a:r>
          <a:r>
            <a:rPr lang="en-US" dirty="0"/>
            <a:t> </a:t>
          </a:r>
          <a:r>
            <a:rPr lang="en-US" dirty="0" err="1"/>
            <a:t>pembimbingan</a:t>
          </a:r>
          <a:r>
            <a:rPr lang="en-US" dirty="0"/>
            <a:t> </a:t>
          </a:r>
          <a:r>
            <a:rPr lang="en-US" dirty="0" err="1"/>
            <a:t>mahasiswa</a:t>
          </a:r>
          <a:r>
            <a:rPr lang="en-US" dirty="0"/>
            <a:t>, </a:t>
          </a:r>
          <a:r>
            <a:rPr lang="en-US" dirty="0" err="1"/>
            <a:t>pengajar</a:t>
          </a:r>
          <a:r>
            <a:rPr lang="en-US" dirty="0"/>
            <a:t> </a:t>
          </a:r>
          <a:r>
            <a:rPr lang="en-US" dirty="0" err="1"/>
            <a:t>mata</a:t>
          </a:r>
          <a:r>
            <a:rPr lang="en-US" dirty="0"/>
            <a:t> </a:t>
          </a:r>
          <a:r>
            <a:rPr lang="en-US" dirty="0" err="1"/>
            <a:t>kuliah</a:t>
          </a:r>
          <a:r>
            <a:rPr lang="en-US" dirty="0"/>
            <a:t>, </a:t>
          </a:r>
          <a:r>
            <a:rPr lang="en-US" dirty="0" err="1"/>
            <a:t>penguji</a:t>
          </a:r>
          <a:r>
            <a:rPr lang="en-US" dirty="0"/>
            <a:t> </a:t>
          </a:r>
          <a:r>
            <a:rPr lang="en-US" dirty="0" err="1"/>
            <a:t>eksternal</a:t>
          </a:r>
          <a:r>
            <a:rPr lang="en-US" dirty="0"/>
            <a:t>, visiting scientist, sabbatical leave, reviewer</a:t>
          </a:r>
          <a:endParaRPr lang="en-ID" dirty="0"/>
        </a:p>
      </dgm:t>
    </dgm:pt>
    <dgm:pt modelId="{5266AB12-54C8-44D4-8927-85B56505CB31}" type="parTrans" cxnId="{A8AB997C-087A-4C58-BFCA-89B88C0281DA}">
      <dgm:prSet/>
      <dgm:spPr/>
      <dgm:t>
        <a:bodyPr/>
        <a:lstStyle/>
        <a:p>
          <a:endParaRPr lang="en-ID"/>
        </a:p>
      </dgm:t>
    </dgm:pt>
    <dgm:pt modelId="{FA9C99FC-4CE5-4E8E-9C25-4625D4AA8C28}" type="sibTrans" cxnId="{A8AB997C-087A-4C58-BFCA-89B88C0281DA}">
      <dgm:prSet/>
      <dgm:spPr/>
      <dgm:t>
        <a:bodyPr/>
        <a:lstStyle/>
        <a:p>
          <a:endParaRPr lang="en-ID"/>
        </a:p>
      </dgm:t>
    </dgm:pt>
    <dgm:pt modelId="{DD579BF1-B7E9-4727-BF34-CF6F7175313B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err="1"/>
            <a:t>Optimalisasi</a:t>
          </a:r>
          <a:r>
            <a:rPr lang="en-US" dirty="0"/>
            <a:t> Research Cruise (</a:t>
          </a:r>
          <a:r>
            <a:rPr lang="en-US" dirty="0" err="1"/>
            <a:t>Mahasiswa</a:t>
          </a:r>
          <a:r>
            <a:rPr lang="en-US" dirty="0"/>
            <a:t> dan </a:t>
          </a:r>
          <a:r>
            <a:rPr lang="en-US" dirty="0" err="1"/>
            <a:t>dosen</a:t>
          </a:r>
          <a:r>
            <a:rPr lang="en-US" dirty="0"/>
            <a:t>) </a:t>
          </a:r>
          <a:endParaRPr lang="en-ID" dirty="0"/>
        </a:p>
      </dgm:t>
    </dgm:pt>
    <dgm:pt modelId="{38E1E3F8-C825-4640-9EBE-BF386E98EBE7}" type="parTrans" cxnId="{43C7B3F0-D7B4-462C-AE60-ACD5AAAA4C63}">
      <dgm:prSet/>
      <dgm:spPr/>
      <dgm:t>
        <a:bodyPr/>
        <a:lstStyle/>
        <a:p>
          <a:endParaRPr lang="en-ID"/>
        </a:p>
      </dgm:t>
    </dgm:pt>
    <dgm:pt modelId="{D4387934-6EF7-43C1-96CC-AFD666DD012D}" type="sibTrans" cxnId="{43C7B3F0-D7B4-462C-AE60-ACD5AAAA4C63}">
      <dgm:prSet/>
      <dgm:spPr/>
      <dgm:t>
        <a:bodyPr/>
        <a:lstStyle/>
        <a:p>
          <a:endParaRPr lang="en-ID"/>
        </a:p>
      </dgm:t>
    </dgm:pt>
    <dgm:pt modelId="{3659569F-9A4C-4D32-9756-D49A325D8FD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Font typeface="+mj-lt"/>
            <a:buAutoNum type="alphaLcPeriod"/>
          </a:pPr>
          <a:r>
            <a:rPr lang="en-US" dirty="0" err="1"/>
            <a:t>Litbangjirap</a:t>
          </a:r>
          <a:r>
            <a:rPr lang="id-ID" dirty="0"/>
            <a:t> </a:t>
          </a:r>
          <a:r>
            <a:rPr lang="en-US" dirty="0"/>
            <a:t>IPTEK dan </a:t>
          </a:r>
          <a:r>
            <a:rPr lang="en-US" dirty="0" err="1"/>
            <a:t>pengembangan</a:t>
          </a:r>
          <a:r>
            <a:rPr lang="en-US" dirty="0"/>
            <a:t> </a:t>
          </a:r>
          <a:r>
            <a:rPr lang="en-US" dirty="0" err="1"/>
            <a:t>kapasitas</a:t>
          </a:r>
          <a:r>
            <a:rPr lang="en-US" dirty="0"/>
            <a:t> </a:t>
          </a:r>
          <a:r>
            <a:rPr lang="en-US" dirty="0" err="1"/>
            <a:t>lewat</a:t>
          </a:r>
          <a:r>
            <a:rPr lang="en-US" dirty="0"/>
            <a:t> </a:t>
          </a:r>
          <a:r>
            <a:rPr lang="en-US" dirty="0" err="1"/>
            <a:t>bimbingan</a:t>
          </a:r>
          <a:r>
            <a:rPr lang="en-US" dirty="0"/>
            <a:t> </a:t>
          </a:r>
          <a:r>
            <a:rPr lang="en-US" dirty="0" err="1"/>
            <a:t>tugas</a:t>
          </a:r>
          <a:r>
            <a:rPr lang="en-US" dirty="0"/>
            <a:t> </a:t>
          </a:r>
          <a:r>
            <a:rPr lang="en-US" dirty="0" err="1"/>
            <a:t>akhir</a:t>
          </a:r>
          <a:r>
            <a:rPr lang="en-US" dirty="0"/>
            <a:t>, </a:t>
          </a:r>
          <a:r>
            <a:rPr lang="en-US" dirty="0" err="1"/>
            <a:t>Dosen</a:t>
          </a:r>
          <a:r>
            <a:rPr lang="en-US" dirty="0"/>
            <a:t> </a:t>
          </a:r>
          <a:r>
            <a:rPr lang="en-US" dirty="0" err="1"/>
            <a:t>tamu</a:t>
          </a:r>
          <a:r>
            <a:rPr lang="en-US" dirty="0"/>
            <a:t>, NIDK, </a:t>
          </a:r>
          <a:r>
            <a:rPr lang="en-US" dirty="0" err="1"/>
            <a:t>penguji</a:t>
          </a:r>
          <a:r>
            <a:rPr lang="en-US" dirty="0"/>
            <a:t> </a:t>
          </a:r>
          <a:r>
            <a:rPr lang="en-US" dirty="0" err="1"/>
            <a:t>eksternal</a:t>
          </a:r>
          <a:r>
            <a:rPr lang="en-US" dirty="0"/>
            <a:t>, sabbatical leave</a:t>
          </a:r>
          <a:endParaRPr lang="en-ID" dirty="0"/>
        </a:p>
      </dgm:t>
    </dgm:pt>
    <dgm:pt modelId="{FFE4CC60-8739-4C57-AA33-D23DD67E684E}" type="parTrans" cxnId="{64229EA8-7FF4-4F4E-9627-634E8EBD99CD}">
      <dgm:prSet/>
      <dgm:spPr/>
      <dgm:t>
        <a:bodyPr/>
        <a:lstStyle/>
        <a:p>
          <a:endParaRPr lang="en-ID"/>
        </a:p>
      </dgm:t>
    </dgm:pt>
    <dgm:pt modelId="{1B9205A3-408B-4248-8272-5FADAB4FB9A6}" type="sibTrans" cxnId="{64229EA8-7FF4-4F4E-9627-634E8EBD99CD}">
      <dgm:prSet/>
      <dgm:spPr/>
      <dgm:t>
        <a:bodyPr/>
        <a:lstStyle/>
        <a:p>
          <a:endParaRPr lang="en-ID"/>
        </a:p>
      </dgm:t>
    </dgm:pt>
    <dgm:pt modelId="{7867B9D1-A6D4-440C-A8E2-8F105C6DC8E1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P</a:t>
          </a:r>
          <a:r>
            <a:rPr lang="id-ID" dirty="0"/>
            <a:t>emagangan mahasiswa</a:t>
          </a:r>
          <a:r>
            <a:rPr lang="en-US" dirty="0"/>
            <a:t> (Merdeka </a:t>
          </a:r>
          <a:r>
            <a:rPr lang="en-US" dirty="0" err="1"/>
            <a:t>belajar</a:t>
          </a:r>
          <a:r>
            <a:rPr lang="en-US" dirty="0"/>
            <a:t>, </a:t>
          </a:r>
          <a:r>
            <a:rPr lang="en-US" dirty="0" err="1"/>
            <a:t>Kampus</a:t>
          </a:r>
          <a:r>
            <a:rPr lang="en-US" dirty="0"/>
            <a:t> Merdeka) dan Pembangunan </a:t>
          </a:r>
          <a:r>
            <a:rPr lang="en-US" dirty="0" err="1"/>
            <a:t>Rusunawa</a:t>
          </a:r>
          <a:r>
            <a:rPr lang="en-US" dirty="0"/>
            <a:t> di </a:t>
          </a:r>
          <a:r>
            <a:rPr lang="en-US" dirty="0" err="1"/>
            <a:t>kampus</a:t>
          </a:r>
          <a:r>
            <a:rPr lang="en-US" dirty="0"/>
            <a:t> LIPI: Geopark </a:t>
          </a:r>
          <a:r>
            <a:rPr lang="en-US" dirty="0" err="1"/>
            <a:t>Karang</a:t>
          </a:r>
          <a:r>
            <a:rPr lang="en-US" dirty="0"/>
            <a:t> </a:t>
          </a:r>
          <a:r>
            <a:rPr lang="en-US" dirty="0" err="1"/>
            <a:t>Sambung</a:t>
          </a:r>
          <a:r>
            <a:rPr lang="en-US" dirty="0"/>
            <a:t> </a:t>
          </a:r>
          <a:r>
            <a:rPr lang="en-US" dirty="0" err="1"/>
            <a:t>Kebumen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komitmen</a:t>
          </a:r>
          <a:r>
            <a:rPr lang="en-US" dirty="0"/>
            <a:t> LIPI </a:t>
          </a:r>
          <a:r>
            <a:rPr lang="en-US" dirty="0" err="1"/>
            <a:t>mendukung</a:t>
          </a:r>
          <a:r>
            <a:rPr lang="en-US" dirty="0"/>
            <a:t> </a:t>
          </a:r>
          <a:r>
            <a:rPr lang="en-US" dirty="0" err="1"/>
            <a:t>Dikti</a:t>
          </a:r>
          <a:r>
            <a:rPr lang="en-US" dirty="0"/>
            <a:t> (Urgent)</a:t>
          </a:r>
          <a:r>
            <a:rPr lang="id-ID" dirty="0"/>
            <a:t>  </a:t>
          </a:r>
          <a:endParaRPr lang="en-ID" dirty="0"/>
        </a:p>
      </dgm:t>
    </dgm:pt>
    <dgm:pt modelId="{D0C0EC1A-A407-46D5-BCAB-53DDA03AAAFF}" type="parTrans" cxnId="{7697AA38-FEDA-43A2-B317-AB2CDA4C5A18}">
      <dgm:prSet/>
      <dgm:spPr/>
      <dgm:t>
        <a:bodyPr/>
        <a:lstStyle/>
        <a:p>
          <a:endParaRPr lang="en-ID"/>
        </a:p>
      </dgm:t>
    </dgm:pt>
    <dgm:pt modelId="{A777BE0C-DC2C-4096-AB72-08580CB69751}" type="sibTrans" cxnId="{7697AA38-FEDA-43A2-B317-AB2CDA4C5A18}">
      <dgm:prSet/>
      <dgm:spPr/>
      <dgm:t>
        <a:bodyPr/>
        <a:lstStyle/>
        <a:p>
          <a:endParaRPr lang="en-ID"/>
        </a:p>
      </dgm:t>
    </dgm:pt>
    <dgm:pt modelId="{4A5AF91E-7654-4DDD-B832-E6D03CF85AEB}">
      <dgm:prSet/>
      <dgm:spPr/>
      <dgm:t>
        <a:bodyPr/>
        <a:lstStyle/>
        <a:p>
          <a:r>
            <a:rPr lang="en-US" dirty="0"/>
            <a:t>SDM: Graduate program by research, Recruitment of PhDs dan Postdoc (PMDSU)</a:t>
          </a:r>
          <a:endParaRPr lang="en-ID" dirty="0"/>
        </a:p>
      </dgm:t>
    </dgm:pt>
    <dgm:pt modelId="{547C3635-DBA3-48E9-A30F-BDCB8022BFD0}" type="parTrans" cxnId="{729A0631-E8E1-400C-8D5F-64E389AF1FCB}">
      <dgm:prSet/>
      <dgm:spPr/>
      <dgm:t>
        <a:bodyPr/>
        <a:lstStyle/>
        <a:p>
          <a:endParaRPr lang="en-ID"/>
        </a:p>
      </dgm:t>
    </dgm:pt>
    <dgm:pt modelId="{782A7807-5E2E-4194-ABD4-38A8DDBDC444}" type="sibTrans" cxnId="{729A0631-E8E1-400C-8D5F-64E389AF1FCB}">
      <dgm:prSet/>
      <dgm:spPr/>
      <dgm:t>
        <a:bodyPr/>
        <a:lstStyle/>
        <a:p>
          <a:endParaRPr lang="en-ID"/>
        </a:p>
      </dgm:t>
    </dgm:pt>
    <dgm:pt modelId="{0825F41D-725D-4698-B604-90177CDD0DBC}" type="pres">
      <dgm:prSet presAssocID="{10F30DAC-FE7B-4EF2-85BD-F468347C589B}" presName="linear" presStyleCnt="0">
        <dgm:presLayoutVars>
          <dgm:dir/>
          <dgm:resizeHandles val="exact"/>
        </dgm:presLayoutVars>
      </dgm:prSet>
      <dgm:spPr/>
    </dgm:pt>
    <dgm:pt modelId="{8845687F-67DB-4C8B-92AD-EE40669424E7}" type="pres">
      <dgm:prSet presAssocID="{E57BDF63-7574-4A6E-9D6F-87E81B4180C0}" presName="comp" presStyleCnt="0"/>
      <dgm:spPr/>
    </dgm:pt>
    <dgm:pt modelId="{5BC87365-E17B-4B51-9A1F-732ACFD69689}" type="pres">
      <dgm:prSet presAssocID="{E57BDF63-7574-4A6E-9D6F-87E81B4180C0}" presName="box" presStyleLbl="node1" presStyleIdx="0" presStyleCnt="6"/>
      <dgm:spPr/>
    </dgm:pt>
    <dgm:pt modelId="{A1707AD5-586B-4CF9-8071-4708363F3317}" type="pres">
      <dgm:prSet presAssocID="{E57BDF63-7574-4A6E-9D6F-87E81B4180C0}" presName="img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</dgm:pt>
    <dgm:pt modelId="{03756559-D6FD-4772-B848-A73D0967D2F9}" type="pres">
      <dgm:prSet presAssocID="{E57BDF63-7574-4A6E-9D6F-87E81B4180C0}" presName="text" presStyleLbl="node1" presStyleIdx="0" presStyleCnt="6">
        <dgm:presLayoutVars>
          <dgm:bulletEnabled val="1"/>
        </dgm:presLayoutVars>
      </dgm:prSet>
      <dgm:spPr/>
    </dgm:pt>
    <dgm:pt modelId="{29E95571-9CB5-4DF0-A291-4A1F51AC5BCC}" type="pres">
      <dgm:prSet presAssocID="{41192756-0C9F-4001-B857-F3097C16438C}" presName="spacer" presStyleCnt="0"/>
      <dgm:spPr/>
    </dgm:pt>
    <dgm:pt modelId="{F8AD92A4-AB25-4FF9-B1FC-9DE490FA8900}" type="pres">
      <dgm:prSet presAssocID="{4A5AF91E-7654-4DDD-B832-E6D03CF85AEB}" presName="comp" presStyleCnt="0"/>
      <dgm:spPr/>
    </dgm:pt>
    <dgm:pt modelId="{E27271ED-AFEA-48D9-9823-E51F47C2772D}" type="pres">
      <dgm:prSet presAssocID="{4A5AF91E-7654-4DDD-B832-E6D03CF85AEB}" presName="box" presStyleLbl="node1" presStyleIdx="1" presStyleCnt="6"/>
      <dgm:spPr/>
    </dgm:pt>
    <dgm:pt modelId="{6BA3558D-A00B-426C-8A98-9D22D7EF7B4D}" type="pres">
      <dgm:prSet presAssocID="{4A5AF91E-7654-4DDD-B832-E6D03CF85AEB}" presName="img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5000" b="-245000"/>
          </a:stretch>
        </a:blipFill>
      </dgm:spPr>
    </dgm:pt>
    <dgm:pt modelId="{55DA1A70-6BD3-431B-99D3-B8394E747C85}" type="pres">
      <dgm:prSet presAssocID="{4A5AF91E-7654-4DDD-B832-E6D03CF85AEB}" presName="text" presStyleLbl="node1" presStyleIdx="1" presStyleCnt="6">
        <dgm:presLayoutVars>
          <dgm:bulletEnabled val="1"/>
        </dgm:presLayoutVars>
      </dgm:prSet>
      <dgm:spPr/>
    </dgm:pt>
    <dgm:pt modelId="{F52DEBA5-6A09-474F-B187-D654C3C262F6}" type="pres">
      <dgm:prSet presAssocID="{782A7807-5E2E-4194-ABD4-38A8DDBDC444}" presName="spacer" presStyleCnt="0"/>
      <dgm:spPr/>
    </dgm:pt>
    <dgm:pt modelId="{36DD0B1B-5060-4305-A600-E8D129365C9D}" type="pres">
      <dgm:prSet presAssocID="{3659569F-9A4C-4D32-9756-D49A325D8FD0}" presName="comp" presStyleCnt="0"/>
      <dgm:spPr/>
    </dgm:pt>
    <dgm:pt modelId="{5ADE839A-7914-4529-870D-8F7A0006036E}" type="pres">
      <dgm:prSet presAssocID="{3659569F-9A4C-4D32-9756-D49A325D8FD0}" presName="box" presStyleLbl="node1" presStyleIdx="2" presStyleCnt="6"/>
      <dgm:spPr/>
    </dgm:pt>
    <dgm:pt modelId="{70A6751B-45BD-4D78-8671-5A203A5F178D}" type="pres">
      <dgm:prSet presAssocID="{3659569F-9A4C-4D32-9756-D49A325D8FD0}" presName="img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5000" b="-65000"/>
          </a:stretch>
        </a:blipFill>
      </dgm:spPr>
    </dgm:pt>
    <dgm:pt modelId="{C545A47C-E34C-4C7D-BE0B-D1D840A230F3}" type="pres">
      <dgm:prSet presAssocID="{3659569F-9A4C-4D32-9756-D49A325D8FD0}" presName="text" presStyleLbl="node1" presStyleIdx="2" presStyleCnt="6">
        <dgm:presLayoutVars>
          <dgm:bulletEnabled val="1"/>
        </dgm:presLayoutVars>
      </dgm:prSet>
      <dgm:spPr/>
    </dgm:pt>
    <dgm:pt modelId="{08CC246A-2DA4-4545-AF0C-D5F56A91D571}" type="pres">
      <dgm:prSet presAssocID="{1B9205A3-408B-4248-8272-5FADAB4FB9A6}" presName="spacer" presStyleCnt="0"/>
      <dgm:spPr/>
    </dgm:pt>
    <dgm:pt modelId="{2D5ED34B-745F-4690-97C8-7ED985D8FE06}" type="pres">
      <dgm:prSet presAssocID="{7867B9D1-A6D4-440C-A8E2-8F105C6DC8E1}" presName="comp" presStyleCnt="0"/>
      <dgm:spPr/>
    </dgm:pt>
    <dgm:pt modelId="{1C03BE29-207F-406A-B5DF-352955CA7CCC}" type="pres">
      <dgm:prSet presAssocID="{7867B9D1-A6D4-440C-A8E2-8F105C6DC8E1}" presName="box" presStyleLbl="node1" presStyleIdx="3" presStyleCnt="6"/>
      <dgm:spPr/>
    </dgm:pt>
    <dgm:pt modelId="{FFAF9C18-007B-404A-864D-4EB186903703}" type="pres">
      <dgm:prSet presAssocID="{7867B9D1-A6D4-440C-A8E2-8F105C6DC8E1}" presName="img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</dgm:spPr>
    </dgm:pt>
    <dgm:pt modelId="{FF38A7AC-88C4-4928-B35B-7E417C9CD9AB}" type="pres">
      <dgm:prSet presAssocID="{7867B9D1-A6D4-440C-A8E2-8F105C6DC8E1}" presName="text" presStyleLbl="node1" presStyleIdx="3" presStyleCnt="6">
        <dgm:presLayoutVars>
          <dgm:bulletEnabled val="1"/>
        </dgm:presLayoutVars>
      </dgm:prSet>
      <dgm:spPr/>
    </dgm:pt>
    <dgm:pt modelId="{DC061209-EA00-4FBC-B230-5EBEEA74A9C9}" type="pres">
      <dgm:prSet presAssocID="{A777BE0C-DC2C-4096-AB72-08580CB69751}" presName="spacer" presStyleCnt="0"/>
      <dgm:spPr/>
    </dgm:pt>
    <dgm:pt modelId="{CB14841B-059B-4677-8A6B-214FEE755918}" type="pres">
      <dgm:prSet presAssocID="{77B80DB7-B163-4B60-B4B3-16111A6E7B61}" presName="comp" presStyleCnt="0"/>
      <dgm:spPr/>
    </dgm:pt>
    <dgm:pt modelId="{0CBAE097-EFF7-4BDB-A0B8-0D11BB960587}" type="pres">
      <dgm:prSet presAssocID="{77B80DB7-B163-4B60-B4B3-16111A6E7B61}" presName="box" presStyleLbl="node1" presStyleIdx="4" presStyleCnt="6"/>
      <dgm:spPr/>
    </dgm:pt>
    <dgm:pt modelId="{FD10FBBF-BCBE-4CDF-858C-8FA1406727A0}" type="pres">
      <dgm:prSet presAssocID="{77B80DB7-B163-4B60-B4B3-16111A6E7B61}" presName="img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</dgm:spPr>
    </dgm:pt>
    <dgm:pt modelId="{8DFD0029-066C-4C0F-BC5E-AC4D84011D02}" type="pres">
      <dgm:prSet presAssocID="{77B80DB7-B163-4B60-B4B3-16111A6E7B61}" presName="text" presStyleLbl="node1" presStyleIdx="4" presStyleCnt="6">
        <dgm:presLayoutVars>
          <dgm:bulletEnabled val="1"/>
        </dgm:presLayoutVars>
      </dgm:prSet>
      <dgm:spPr/>
    </dgm:pt>
    <dgm:pt modelId="{9D9911B0-8C5E-45DE-B68F-511F132CD52E}" type="pres">
      <dgm:prSet presAssocID="{FA9C99FC-4CE5-4E8E-9C25-4625D4AA8C28}" presName="spacer" presStyleCnt="0"/>
      <dgm:spPr/>
    </dgm:pt>
    <dgm:pt modelId="{B0F88888-E9FE-4B1E-B760-06AD47247962}" type="pres">
      <dgm:prSet presAssocID="{DD579BF1-B7E9-4727-BF34-CF6F7175313B}" presName="comp" presStyleCnt="0"/>
      <dgm:spPr/>
    </dgm:pt>
    <dgm:pt modelId="{F8398E07-C66D-44AE-8771-90FE7D4833ED}" type="pres">
      <dgm:prSet presAssocID="{DD579BF1-B7E9-4727-BF34-CF6F7175313B}" presName="box" presStyleLbl="node1" presStyleIdx="5" presStyleCnt="6"/>
      <dgm:spPr/>
    </dgm:pt>
    <dgm:pt modelId="{47F4146B-84D1-4F3B-A26E-76DA4BD3D2DF}" type="pres">
      <dgm:prSet presAssocID="{DD579BF1-B7E9-4727-BF34-CF6F7175313B}" presName="img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8000" b="-68000"/>
          </a:stretch>
        </a:blipFill>
      </dgm:spPr>
    </dgm:pt>
    <dgm:pt modelId="{F7BF56FD-F723-4307-8883-3287C4A5547B}" type="pres">
      <dgm:prSet presAssocID="{DD579BF1-B7E9-4727-BF34-CF6F7175313B}" presName="text" presStyleLbl="node1" presStyleIdx="5" presStyleCnt="6">
        <dgm:presLayoutVars>
          <dgm:bulletEnabled val="1"/>
        </dgm:presLayoutVars>
      </dgm:prSet>
      <dgm:spPr/>
    </dgm:pt>
  </dgm:ptLst>
  <dgm:cxnLst>
    <dgm:cxn modelId="{45E39008-AB21-43D5-9F81-C632468149F1}" srcId="{10F30DAC-FE7B-4EF2-85BD-F468347C589B}" destId="{E57BDF63-7574-4A6E-9D6F-87E81B4180C0}" srcOrd="0" destOrd="0" parTransId="{4F7DC468-EC95-46EF-B4D2-EC7DE6C1487C}" sibTransId="{41192756-0C9F-4001-B857-F3097C16438C}"/>
    <dgm:cxn modelId="{E9DFFB0C-6708-4899-B24B-1B49A36A111D}" type="presOf" srcId="{3659569F-9A4C-4D32-9756-D49A325D8FD0}" destId="{5ADE839A-7914-4529-870D-8F7A0006036E}" srcOrd="0" destOrd="0" presId="urn:microsoft.com/office/officeart/2005/8/layout/vList4"/>
    <dgm:cxn modelId="{0861661C-2B7F-486A-B52D-7250A516E8DF}" type="presOf" srcId="{4A5AF91E-7654-4DDD-B832-E6D03CF85AEB}" destId="{55DA1A70-6BD3-431B-99D3-B8394E747C85}" srcOrd="1" destOrd="0" presId="urn:microsoft.com/office/officeart/2005/8/layout/vList4"/>
    <dgm:cxn modelId="{729A0631-E8E1-400C-8D5F-64E389AF1FCB}" srcId="{10F30DAC-FE7B-4EF2-85BD-F468347C589B}" destId="{4A5AF91E-7654-4DDD-B832-E6D03CF85AEB}" srcOrd="1" destOrd="0" parTransId="{547C3635-DBA3-48E9-A30F-BDCB8022BFD0}" sibTransId="{782A7807-5E2E-4194-ABD4-38A8DDBDC444}"/>
    <dgm:cxn modelId="{7697AA38-FEDA-43A2-B317-AB2CDA4C5A18}" srcId="{10F30DAC-FE7B-4EF2-85BD-F468347C589B}" destId="{7867B9D1-A6D4-440C-A8E2-8F105C6DC8E1}" srcOrd="3" destOrd="0" parTransId="{D0C0EC1A-A407-46D5-BCAB-53DDA03AAAFF}" sibTransId="{A777BE0C-DC2C-4096-AB72-08580CB69751}"/>
    <dgm:cxn modelId="{5084F546-3AE2-479F-8F63-9622415522E3}" type="presOf" srcId="{E57BDF63-7574-4A6E-9D6F-87E81B4180C0}" destId="{5BC87365-E17B-4B51-9A1F-732ACFD69689}" srcOrd="0" destOrd="0" presId="urn:microsoft.com/office/officeart/2005/8/layout/vList4"/>
    <dgm:cxn modelId="{EBF44C6D-1E61-441A-AA09-5BBCCF40A204}" type="presOf" srcId="{E57BDF63-7574-4A6E-9D6F-87E81B4180C0}" destId="{03756559-D6FD-4772-B848-A73D0967D2F9}" srcOrd="1" destOrd="0" presId="urn:microsoft.com/office/officeart/2005/8/layout/vList4"/>
    <dgm:cxn modelId="{C49E2B4E-7D75-4BC4-8871-526F20A9A1AB}" type="presOf" srcId="{4A5AF91E-7654-4DDD-B832-E6D03CF85AEB}" destId="{E27271ED-AFEA-48D9-9823-E51F47C2772D}" srcOrd="0" destOrd="0" presId="urn:microsoft.com/office/officeart/2005/8/layout/vList4"/>
    <dgm:cxn modelId="{FB1DC57A-58B2-4BA3-A6B4-E927A1264B62}" type="presOf" srcId="{7867B9D1-A6D4-440C-A8E2-8F105C6DC8E1}" destId="{FF38A7AC-88C4-4928-B35B-7E417C9CD9AB}" srcOrd="1" destOrd="0" presId="urn:microsoft.com/office/officeart/2005/8/layout/vList4"/>
    <dgm:cxn modelId="{7E4A807B-C4A6-4182-823D-E122C080C9F5}" type="presOf" srcId="{DD579BF1-B7E9-4727-BF34-CF6F7175313B}" destId="{F7BF56FD-F723-4307-8883-3287C4A5547B}" srcOrd="1" destOrd="0" presId="urn:microsoft.com/office/officeart/2005/8/layout/vList4"/>
    <dgm:cxn modelId="{A8AB997C-087A-4C58-BFCA-89B88C0281DA}" srcId="{10F30DAC-FE7B-4EF2-85BD-F468347C589B}" destId="{77B80DB7-B163-4B60-B4B3-16111A6E7B61}" srcOrd="4" destOrd="0" parTransId="{5266AB12-54C8-44D4-8927-85B56505CB31}" sibTransId="{FA9C99FC-4CE5-4E8E-9C25-4625D4AA8C28}"/>
    <dgm:cxn modelId="{F7612E90-C885-4625-B481-E903F4860928}" type="presOf" srcId="{7867B9D1-A6D4-440C-A8E2-8F105C6DC8E1}" destId="{1C03BE29-207F-406A-B5DF-352955CA7CCC}" srcOrd="0" destOrd="0" presId="urn:microsoft.com/office/officeart/2005/8/layout/vList4"/>
    <dgm:cxn modelId="{5E2357A0-55F4-4E11-AD05-EE481A7F24EF}" type="presOf" srcId="{DD579BF1-B7E9-4727-BF34-CF6F7175313B}" destId="{F8398E07-C66D-44AE-8771-90FE7D4833ED}" srcOrd="0" destOrd="0" presId="urn:microsoft.com/office/officeart/2005/8/layout/vList4"/>
    <dgm:cxn modelId="{64229EA8-7FF4-4F4E-9627-634E8EBD99CD}" srcId="{10F30DAC-FE7B-4EF2-85BD-F468347C589B}" destId="{3659569F-9A4C-4D32-9756-D49A325D8FD0}" srcOrd="2" destOrd="0" parTransId="{FFE4CC60-8739-4C57-AA33-D23DD67E684E}" sibTransId="{1B9205A3-408B-4248-8272-5FADAB4FB9A6}"/>
    <dgm:cxn modelId="{9CD4DDD0-FE54-4F65-9039-6E4314523E96}" type="presOf" srcId="{10F30DAC-FE7B-4EF2-85BD-F468347C589B}" destId="{0825F41D-725D-4698-B604-90177CDD0DBC}" srcOrd="0" destOrd="0" presId="urn:microsoft.com/office/officeart/2005/8/layout/vList4"/>
    <dgm:cxn modelId="{07E647DC-56B8-418C-8C27-5DAC9AEA88B5}" type="presOf" srcId="{77B80DB7-B163-4B60-B4B3-16111A6E7B61}" destId="{0CBAE097-EFF7-4BDB-A0B8-0D11BB960587}" srcOrd="0" destOrd="0" presId="urn:microsoft.com/office/officeart/2005/8/layout/vList4"/>
    <dgm:cxn modelId="{51ECB3E2-DFDE-4BE4-B9FA-A0FAEF2A2DB7}" type="presOf" srcId="{3659569F-9A4C-4D32-9756-D49A325D8FD0}" destId="{C545A47C-E34C-4C7D-BE0B-D1D840A230F3}" srcOrd="1" destOrd="0" presId="urn:microsoft.com/office/officeart/2005/8/layout/vList4"/>
    <dgm:cxn modelId="{36B2ADED-0834-49D8-BAB1-493F37926D51}" type="presOf" srcId="{77B80DB7-B163-4B60-B4B3-16111A6E7B61}" destId="{8DFD0029-066C-4C0F-BC5E-AC4D84011D02}" srcOrd="1" destOrd="0" presId="urn:microsoft.com/office/officeart/2005/8/layout/vList4"/>
    <dgm:cxn modelId="{43C7B3F0-D7B4-462C-AE60-ACD5AAAA4C63}" srcId="{10F30DAC-FE7B-4EF2-85BD-F468347C589B}" destId="{DD579BF1-B7E9-4727-BF34-CF6F7175313B}" srcOrd="5" destOrd="0" parTransId="{38E1E3F8-C825-4640-9EBE-BF386E98EBE7}" sibTransId="{D4387934-6EF7-43C1-96CC-AFD666DD012D}"/>
    <dgm:cxn modelId="{F96484E8-1E64-4882-A9F5-A4A090C0E807}" type="presParOf" srcId="{0825F41D-725D-4698-B604-90177CDD0DBC}" destId="{8845687F-67DB-4C8B-92AD-EE40669424E7}" srcOrd="0" destOrd="0" presId="urn:microsoft.com/office/officeart/2005/8/layout/vList4"/>
    <dgm:cxn modelId="{0E05DB83-4BF4-427E-B8EE-0F00815F43D3}" type="presParOf" srcId="{8845687F-67DB-4C8B-92AD-EE40669424E7}" destId="{5BC87365-E17B-4B51-9A1F-732ACFD69689}" srcOrd="0" destOrd="0" presId="urn:microsoft.com/office/officeart/2005/8/layout/vList4"/>
    <dgm:cxn modelId="{3C1032CF-ED10-45D1-B5D6-9A601769472A}" type="presParOf" srcId="{8845687F-67DB-4C8B-92AD-EE40669424E7}" destId="{A1707AD5-586B-4CF9-8071-4708363F3317}" srcOrd="1" destOrd="0" presId="urn:microsoft.com/office/officeart/2005/8/layout/vList4"/>
    <dgm:cxn modelId="{AFD667E6-8D78-4229-BB5E-71151323CDBC}" type="presParOf" srcId="{8845687F-67DB-4C8B-92AD-EE40669424E7}" destId="{03756559-D6FD-4772-B848-A73D0967D2F9}" srcOrd="2" destOrd="0" presId="urn:microsoft.com/office/officeart/2005/8/layout/vList4"/>
    <dgm:cxn modelId="{C8B6FAAB-E3A0-456C-9203-99D9818D42B9}" type="presParOf" srcId="{0825F41D-725D-4698-B604-90177CDD0DBC}" destId="{29E95571-9CB5-4DF0-A291-4A1F51AC5BCC}" srcOrd="1" destOrd="0" presId="urn:microsoft.com/office/officeart/2005/8/layout/vList4"/>
    <dgm:cxn modelId="{D6A249C7-7B07-42FE-86F7-2ABCDF535E8D}" type="presParOf" srcId="{0825F41D-725D-4698-B604-90177CDD0DBC}" destId="{F8AD92A4-AB25-4FF9-B1FC-9DE490FA8900}" srcOrd="2" destOrd="0" presId="urn:microsoft.com/office/officeart/2005/8/layout/vList4"/>
    <dgm:cxn modelId="{18A71A4D-51FE-48BB-867E-5B6CA87B19CC}" type="presParOf" srcId="{F8AD92A4-AB25-4FF9-B1FC-9DE490FA8900}" destId="{E27271ED-AFEA-48D9-9823-E51F47C2772D}" srcOrd="0" destOrd="0" presId="urn:microsoft.com/office/officeart/2005/8/layout/vList4"/>
    <dgm:cxn modelId="{B3669D32-7592-4649-97A6-989340253D5A}" type="presParOf" srcId="{F8AD92A4-AB25-4FF9-B1FC-9DE490FA8900}" destId="{6BA3558D-A00B-426C-8A98-9D22D7EF7B4D}" srcOrd="1" destOrd="0" presId="urn:microsoft.com/office/officeart/2005/8/layout/vList4"/>
    <dgm:cxn modelId="{88BABDE0-A375-4371-8AB3-D7550637C89F}" type="presParOf" srcId="{F8AD92A4-AB25-4FF9-B1FC-9DE490FA8900}" destId="{55DA1A70-6BD3-431B-99D3-B8394E747C85}" srcOrd="2" destOrd="0" presId="urn:microsoft.com/office/officeart/2005/8/layout/vList4"/>
    <dgm:cxn modelId="{A8F3C7A8-956D-4D04-A7FE-DC2E57F54946}" type="presParOf" srcId="{0825F41D-725D-4698-B604-90177CDD0DBC}" destId="{F52DEBA5-6A09-474F-B187-D654C3C262F6}" srcOrd="3" destOrd="0" presId="urn:microsoft.com/office/officeart/2005/8/layout/vList4"/>
    <dgm:cxn modelId="{515DF571-97EC-4677-AE23-C1A51AA5A862}" type="presParOf" srcId="{0825F41D-725D-4698-B604-90177CDD0DBC}" destId="{36DD0B1B-5060-4305-A600-E8D129365C9D}" srcOrd="4" destOrd="0" presId="urn:microsoft.com/office/officeart/2005/8/layout/vList4"/>
    <dgm:cxn modelId="{3B20671E-00C2-4849-AB89-D3654F478025}" type="presParOf" srcId="{36DD0B1B-5060-4305-A600-E8D129365C9D}" destId="{5ADE839A-7914-4529-870D-8F7A0006036E}" srcOrd="0" destOrd="0" presId="urn:microsoft.com/office/officeart/2005/8/layout/vList4"/>
    <dgm:cxn modelId="{2B2AC69B-BA70-43A6-BC1D-8B5A09221206}" type="presParOf" srcId="{36DD0B1B-5060-4305-A600-E8D129365C9D}" destId="{70A6751B-45BD-4D78-8671-5A203A5F178D}" srcOrd="1" destOrd="0" presId="urn:microsoft.com/office/officeart/2005/8/layout/vList4"/>
    <dgm:cxn modelId="{D07B375F-45B3-479D-A0C3-4CAE21792245}" type="presParOf" srcId="{36DD0B1B-5060-4305-A600-E8D129365C9D}" destId="{C545A47C-E34C-4C7D-BE0B-D1D840A230F3}" srcOrd="2" destOrd="0" presId="urn:microsoft.com/office/officeart/2005/8/layout/vList4"/>
    <dgm:cxn modelId="{221AC484-1920-4E89-BBEB-E04F375CFD8E}" type="presParOf" srcId="{0825F41D-725D-4698-B604-90177CDD0DBC}" destId="{08CC246A-2DA4-4545-AF0C-D5F56A91D571}" srcOrd="5" destOrd="0" presId="urn:microsoft.com/office/officeart/2005/8/layout/vList4"/>
    <dgm:cxn modelId="{B8848BFE-E046-4447-9CDD-4F67B01C2359}" type="presParOf" srcId="{0825F41D-725D-4698-B604-90177CDD0DBC}" destId="{2D5ED34B-745F-4690-97C8-7ED985D8FE06}" srcOrd="6" destOrd="0" presId="urn:microsoft.com/office/officeart/2005/8/layout/vList4"/>
    <dgm:cxn modelId="{EE8D6250-477F-401B-BFA2-D3F57C8C4C68}" type="presParOf" srcId="{2D5ED34B-745F-4690-97C8-7ED985D8FE06}" destId="{1C03BE29-207F-406A-B5DF-352955CA7CCC}" srcOrd="0" destOrd="0" presId="urn:microsoft.com/office/officeart/2005/8/layout/vList4"/>
    <dgm:cxn modelId="{7A8C621B-F5C0-4E61-A9EC-6551CCA39C31}" type="presParOf" srcId="{2D5ED34B-745F-4690-97C8-7ED985D8FE06}" destId="{FFAF9C18-007B-404A-864D-4EB186903703}" srcOrd="1" destOrd="0" presId="urn:microsoft.com/office/officeart/2005/8/layout/vList4"/>
    <dgm:cxn modelId="{EDB6DEAF-6938-431F-B619-F8FDA150D80D}" type="presParOf" srcId="{2D5ED34B-745F-4690-97C8-7ED985D8FE06}" destId="{FF38A7AC-88C4-4928-B35B-7E417C9CD9AB}" srcOrd="2" destOrd="0" presId="urn:microsoft.com/office/officeart/2005/8/layout/vList4"/>
    <dgm:cxn modelId="{2E48CAD1-3118-4C1B-B93B-50DA96792297}" type="presParOf" srcId="{0825F41D-725D-4698-B604-90177CDD0DBC}" destId="{DC061209-EA00-4FBC-B230-5EBEEA74A9C9}" srcOrd="7" destOrd="0" presId="urn:microsoft.com/office/officeart/2005/8/layout/vList4"/>
    <dgm:cxn modelId="{3BD30836-5BF5-4DAF-89AD-C30DEBA84D53}" type="presParOf" srcId="{0825F41D-725D-4698-B604-90177CDD0DBC}" destId="{CB14841B-059B-4677-8A6B-214FEE755918}" srcOrd="8" destOrd="0" presId="urn:microsoft.com/office/officeart/2005/8/layout/vList4"/>
    <dgm:cxn modelId="{4D7294A0-B27D-46FA-A9D2-5155EBFE16C9}" type="presParOf" srcId="{CB14841B-059B-4677-8A6B-214FEE755918}" destId="{0CBAE097-EFF7-4BDB-A0B8-0D11BB960587}" srcOrd="0" destOrd="0" presId="urn:microsoft.com/office/officeart/2005/8/layout/vList4"/>
    <dgm:cxn modelId="{B65FB069-D8E9-44F7-A2EC-3B852540EB4E}" type="presParOf" srcId="{CB14841B-059B-4677-8A6B-214FEE755918}" destId="{FD10FBBF-BCBE-4CDF-858C-8FA1406727A0}" srcOrd="1" destOrd="0" presId="urn:microsoft.com/office/officeart/2005/8/layout/vList4"/>
    <dgm:cxn modelId="{EA8175DB-6CAA-48FC-A11D-4A2CA78BCEDD}" type="presParOf" srcId="{CB14841B-059B-4677-8A6B-214FEE755918}" destId="{8DFD0029-066C-4C0F-BC5E-AC4D84011D02}" srcOrd="2" destOrd="0" presId="urn:microsoft.com/office/officeart/2005/8/layout/vList4"/>
    <dgm:cxn modelId="{415E3B80-7C22-4F40-A3D6-F38288BC4406}" type="presParOf" srcId="{0825F41D-725D-4698-B604-90177CDD0DBC}" destId="{9D9911B0-8C5E-45DE-B68F-511F132CD52E}" srcOrd="9" destOrd="0" presId="urn:microsoft.com/office/officeart/2005/8/layout/vList4"/>
    <dgm:cxn modelId="{25751990-931B-4B1B-8204-BD68914574E4}" type="presParOf" srcId="{0825F41D-725D-4698-B604-90177CDD0DBC}" destId="{B0F88888-E9FE-4B1E-B760-06AD47247962}" srcOrd="10" destOrd="0" presId="urn:microsoft.com/office/officeart/2005/8/layout/vList4"/>
    <dgm:cxn modelId="{7547E6B2-5B3C-4804-94D9-A6DB1724112F}" type="presParOf" srcId="{B0F88888-E9FE-4B1E-B760-06AD47247962}" destId="{F8398E07-C66D-44AE-8771-90FE7D4833ED}" srcOrd="0" destOrd="0" presId="urn:microsoft.com/office/officeart/2005/8/layout/vList4"/>
    <dgm:cxn modelId="{C8957ADB-ABB1-4302-95C1-FEBA3C451B2F}" type="presParOf" srcId="{B0F88888-E9FE-4B1E-B760-06AD47247962}" destId="{47F4146B-84D1-4F3B-A26E-76DA4BD3D2DF}" srcOrd="1" destOrd="0" presId="urn:microsoft.com/office/officeart/2005/8/layout/vList4"/>
    <dgm:cxn modelId="{81FBDC9A-DFD4-4F02-9CEA-4B9FB8C41FE2}" type="presParOf" srcId="{B0F88888-E9FE-4B1E-B760-06AD47247962}" destId="{F7BF56FD-F723-4307-8883-3287C4A5547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D31670-01E9-4E06-A0F0-53F1A4BDAE84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4B04BE90-0816-445B-9BDE-0056F23427B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/>
            <a:t>Puslit</a:t>
          </a:r>
          <a:r>
            <a:rPr lang="en-US" dirty="0"/>
            <a:t> </a:t>
          </a:r>
          <a:r>
            <a:rPr lang="en-US" dirty="0" err="1"/>
            <a:t>Limnologi</a:t>
          </a:r>
          <a:endParaRPr lang="en-ID" dirty="0"/>
        </a:p>
      </dgm:t>
    </dgm:pt>
    <dgm:pt modelId="{CE49744A-4796-4E35-8939-1376DC24E489}" type="parTrans" cxnId="{BF37E67A-940E-4106-A9B2-A0CA4851DB60}">
      <dgm:prSet/>
      <dgm:spPr/>
      <dgm:t>
        <a:bodyPr/>
        <a:lstStyle/>
        <a:p>
          <a:endParaRPr lang="en-ID"/>
        </a:p>
      </dgm:t>
    </dgm:pt>
    <dgm:pt modelId="{AF6C917A-6177-4098-8C6A-D904815E78BE}" type="sibTrans" cxnId="{BF37E67A-940E-4106-A9B2-A0CA4851DB60}">
      <dgm:prSet/>
      <dgm:spPr/>
      <dgm:t>
        <a:bodyPr/>
        <a:lstStyle/>
        <a:p>
          <a:endParaRPr lang="en-ID"/>
        </a:p>
      </dgm:t>
    </dgm:pt>
    <dgm:pt modelId="{4CBDE3D4-719B-453B-B1C4-E538D3420D1E}">
      <dgm:prSet phldrT="[Text]" custT="1"/>
      <dgm:spPr/>
      <dgm:t>
        <a:bodyPr/>
        <a:lstStyle/>
        <a:p>
          <a:r>
            <a:rPr lang="en-US" sz="1400" dirty="0" err="1"/>
            <a:t>Stasiun</a:t>
          </a:r>
          <a:r>
            <a:rPr lang="en-US" sz="1400" dirty="0"/>
            <a:t> </a:t>
          </a:r>
          <a:r>
            <a:rPr lang="en-US" sz="1400" dirty="0" err="1"/>
            <a:t>Danau</a:t>
          </a:r>
          <a:r>
            <a:rPr lang="en-US" sz="1400" dirty="0"/>
            <a:t> </a:t>
          </a:r>
          <a:r>
            <a:rPr lang="en-US" sz="1400" dirty="0" err="1"/>
            <a:t>Maninjau</a:t>
          </a:r>
          <a:r>
            <a:rPr lang="en-US" sz="1400" dirty="0"/>
            <a:t> (Sumatera Barat)</a:t>
          </a:r>
          <a:endParaRPr lang="en-ID" sz="1400" dirty="0"/>
        </a:p>
      </dgm:t>
    </dgm:pt>
    <dgm:pt modelId="{83F8772A-2AB6-4F9F-887B-4B7C4FD75AC3}" type="parTrans" cxnId="{08C67EF2-46E7-45EA-9BAF-3C130B2F2473}">
      <dgm:prSet/>
      <dgm:spPr/>
      <dgm:t>
        <a:bodyPr/>
        <a:lstStyle/>
        <a:p>
          <a:endParaRPr lang="en-ID"/>
        </a:p>
      </dgm:t>
    </dgm:pt>
    <dgm:pt modelId="{2CFC5C5E-18EF-4FA0-9587-39E19C474D4F}" type="sibTrans" cxnId="{08C67EF2-46E7-45EA-9BAF-3C130B2F2473}">
      <dgm:prSet/>
      <dgm:spPr/>
      <dgm:t>
        <a:bodyPr/>
        <a:lstStyle/>
        <a:p>
          <a:endParaRPr lang="en-ID"/>
        </a:p>
      </dgm:t>
    </dgm:pt>
    <dgm:pt modelId="{2329DC0D-0EE7-4BA1-9966-34E25F49521C}">
      <dgm:prSet phldrT="[Text]" phldr="1"/>
      <dgm:spPr/>
      <dgm:t>
        <a:bodyPr/>
        <a:lstStyle/>
        <a:p>
          <a:endParaRPr lang="en-ID" sz="1000" dirty="0"/>
        </a:p>
      </dgm:t>
    </dgm:pt>
    <dgm:pt modelId="{DEEB7172-ED34-4C63-B53B-A3D8C764E17A}" type="parTrans" cxnId="{ABE22F87-D916-4868-AFB9-B989AE3317C8}">
      <dgm:prSet/>
      <dgm:spPr/>
      <dgm:t>
        <a:bodyPr/>
        <a:lstStyle/>
        <a:p>
          <a:endParaRPr lang="en-ID"/>
        </a:p>
      </dgm:t>
    </dgm:pt>
    <dgm:pt modelId="{2B7752D2-BF38-4F53-8179-D78E7BD5E629}" type="sibTrans" cxnId="{ABE22F87-D916-4868-AFB9-B989AE3317C8}">
      <dgm:prSet/>
      <dgm:spPr/>
      <dgm:t>
        <a:bodyPr/>
        <a:lstStyle/>
        <a:p>
          <a:endParaRPr lang="en-ID"/>
        </a:p>
      </dgm:t>
    </dgm:pt>
    <dgm:pt modelId="{165AEC64-4761-42D2-A217-A72341D98D6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err="1"/>
            <a:t>Puslit</a:t>
          </a:r>
          <a:r>
            <a:rPr lang="en-US" dirty="0"/>
            <a:t> </a:t>
          </a:r>
          <a:r>
            <a:rPr lang="en-US" dirty="0" err="1"/>
            <a:t>Geoteknologi</a:t>
          </a:r>
          <a:endParaRPr lang="en-ID" dirty="0"/>
        </a:p>
      </dgm:t>
    </dgm:pt>
    <dgm:pt modelId="{20309D23-B2F1-442D-8D9A-DB7883BE47BE}" type="parTrans" cxnId="{380EC79B-C04C-4B3E-9E64-0F6054653921}">
      <dgm:prSet/>
      <dgm:spPr/>
      <dgm:t>
        <a:bodyPr/>
        <a:lstStyle/>
        <a:p>
          <a:endParaRPr lang="en-ID"/>
        </a:p>
      </dgm:t>
    </dgm:pt>
    <dgm:pt modelId="{EB59D3FD-67B1-44DC-92F3-AB987741DDEE}" type="sibTrans" cxnId="{380EC79B-C04C-4B3E-9E64-0F6054653921}">
      <dgm:prSet/>
      <dgm:spPr/>
      <dgm:t>
        <a:bodyPr/>
        <a:lstStyle/>
        <a:p>
          <a:endParaRPr lang="en-ID"/>
        </a:p>
      </dgm:t>
    </dgm:pt>
    <dgm:pt modelId="{631941DA-C814-443D-B033-CBA596B24633}">
      <dgm:prSet phldrT="[Text]" custT="1"/>
      <dgm:spPr/>
      <dgm:t>
        <a:bodyPr/>
        <a:lstStyle/>
        <a:p>
          <a:r>
            <a:rPr lang="en-US" sz="1400" dirty="0" err="1"/>
            <a:t>Stasiun</a:t>
          </a:r>
          <a:r>
            <a:rPr lang="en-US" sz="1400" dirty="0"/>
            <a:t> Liwa (Lampung)</a:t>
          </a:r>
          <a:endParaRPr lang="en-ID" sz="1400" dirty="0"/>
        </a:p>
      </dgm:t>
    </dgm:pt>
    <dgm:pt modelId="{4DC1F265-4F03-4C0F-B2BF-DAA4A8644688}" type="parTrans" cxnId="{A88E5586-464B-4D7B-A107-C16A05BCC3BA}">
      <dgm:prSet/>
      <dgm:spPr/>
      <dgm:t>
        <a:bodyPr/>
        <a:lstStyle/>
        <a:p>
          <a:endParaRPr lang="en-ID"/>
        </a:p>
      </dgm:t>
    </dgm:pt>
    <dgm:pt modelId="{58515CCE-8832-46A2-8634-D24FB90515DA}" type="sibTrans" cxnId="{A88E5586-464B-4D7B-A107-C16A05BCC3BA}">
      <dgm:prSet/>
      <dgm:spPr/>
      <dgm:t>
        <a:bodyPr/>
        <a:lstStyle/>
        <a:p>
          <a:endParaRPr lang="en-ID"/>
        </a:p>
      </dgm:t>
    </dgm:pt>
    <dgm:pt modelId="{48414966-076B-44A2-B0E8-C8EC5FEDFBB6}">
      <dgm:prSet phldrT="[Text]" custT="1"/>
      <dgm:spPr/>
      <dgm:t>
        <a:bodyPr/>
        <a:lstStyle/>
        <a:p>
          <a:r>
            <a:rPr lang="en-US" sz="1400" dirty="0" err="1"/>
            <a:t>Stasiun</a:t>
          </a:r>
          <a:r>
            <a:rPr lang="en-US" sz="1400" dirty="0"/>
            <a:t> </a:t>
          </a:r>
          <a:r>
            <a:rPr lang="en-US" sz="1400" dirty="0" err="1"/>
            <a:t>Jampang</a:t>
          </a:r>
          <a:r>
            <a:rPr lang="en-US" sz="1400" dirty="0"/>
            <a:t> </a:t>
          </a:r>
          <a:r>
            <a:rPr lang="en-US" sz="1400" dirty="0" err="1"/>
            <a:t>Kulon</a:t>
          </a:r>
          <a:r>
            <a:rPr lang="en-US" sz="1400" dirty="0"/>
            <a:t> (</a:t>
          </a:r>
          <a:r>
            <a:rPr lang="en-US" sz="1400" dirty="0" err="1"/>
            <a:t>Jawa</a:t>
          </a:r>
          <a:r>
            <a:rPr lang="en-US" sz="1400" dirty="0"/>
            <a:t> Barat)  </a:t>
          </a:r>
          <a:endParaRPr lang="en-ID" sz="1400" dirty="0"/>
        </a:p>
      </dgm:t>
    </dgm:pt>
    <dgm:pt modelId="{EE4357A5-ECE1-4BDC-92C0-9F2B3356A81A}" type="parTrans" cxnId="{B6B4D1B6-3D83-4192-B876-71A435F898EA}">
      <dgm:prSet/>
      <dgm:spPr/>
      <dgm:t>
        <a:bodyPr/>
        <a:lstStyle/>
        <a:p>
          <a:endParaRPr lang="en-ID"/>
        </a:p>
      </dgm:t>
    </dgm:pt>
    <dgm:pt modelId="{6341D06A-C8EB-4DC7-A9D2-B1C91C3C965B}" type="sibTrans" cxnId="{B6B4D1B6-3D83-4192-B876-71A435F898EA}">
      <dgm:prSet/>
      <dgm:spPr/>
      <dgm:t>
        <a:bodyPr/>
        <a:lstStyle/>
        <a:p>
          <a:endParaRPr lang="en-ID"/>
        </a:p>
      </dgm:t>
    </dgm:pt>
    <dgm:pt modelId="{0417BF72-3FBE-45F0-A0C3-970C94352411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err="1"/>
            <a:t>Puslit</a:t>
          </a:r>
          <a:r>
            <a:rPr lang="en-US" dirty="0"/>
            <a:t> </a:t>
          </a:r>
          <a:r>
            <a:rPr lang="en-US" dirty="0" err="1"/>
            <a:t>Oseanografi</a:t>
          </a:r>
          <a:endParaRPr lang="en-ID" dirty="0"/>
        </a:p>
      </dgm:t>
    </dgm:pt>
    <dgm:pt modelId="{CF2C60B4-95D5-4CDC-A97C-20B500840172}" type="parTrans" cxnId="{1F61495D-84CE-41F4-B8D2-B8C875DFA734}">
      <dgm:prSet/>
      <dgm:spPr/>
      <dgm:t>
        <a:bodyPr/>
        <a:lstStyle/>
        <a:p>
          <a:endParaRPr lang="en-ID"/>
        </a:p>
      </dgm:t>
    </dgm:pt>
    <dgm:pt modelId="{FC3B4AB8-AB97-4ADC-9FC1-B867A397A9A7}" type="sibTrans" cxnId="{1F61495D-84CE-41F4-B8D2-B8C875DFA734}">
      <dgm:prSet/>
      <dgm:spPr/>
      <dgm:t>
        <a:bodyPr/>
        <a:lstStyle/>
        <a:p>
          <a:endParaRPr lang="en-ID"/>
        </a:p>
      </dgm:t>
    </dgm:pt>
    <dgm:pt modelId="{47CC542D-5F1C-4892-8DE3-9D3F9C49EEAB}">
      <dgm:prSet custT="1"/>
      <dgm:spPr/>
      <dgm:t>
        <a:bodyPr/>
        <a:lstStyle/>
        <a:p>
          <a:r>
            <a:rPr lang="en-US" sz="1100" dirty="0" err="1"/>
            <a:t>Stasiun</a:t>
          </a:r>
          <a:r>
            <a:rPr lang="en-US" sz="1100" dirty="0"/>
            <a:t> </a:t>
          </a:r>
          <a:r>
            <a:rPr lang="en-US" sz="1100" dirty="0" err="1"/>
            <a:t>Bitung</a:t>
          </a:r>
          <a:r>
            <a:rPr lang="en-US" sz="1100" dirty="0"/>
            <a:t> (Sulawesi Utara)</a:t>
          </a:r>
          <a:endParaRPr lang="en-ID" sz="1100" dirty="0"/>
        </a:p>
      </dgm:t>
    </dgm:pt>
    <dgm:pt modelId="{D7859870-41C9-42C9-A52C-6DAAA4BDB1DF}" type="parTrans" cxnId="{74620413-9BC8-4ADA-8005-F015DADA560C}">
      <dgm:prSet/>
      <dgm:spPr/>
      <dgm:t>
        <a:bodyPr/>
        <a:lstStyle/>
        <a:p>
          <a:endParaRPr lang="en-ID"/>
        </a:p>
      </dgm:t>
    </dgm:pt>
    <dgm:pt modelId="{8AC3276A-AE6C-44DB-B168-EB3A85444165}" type="sibTrans" cxnId="{74620413-9BC8-4ADA-8005-F015DADA560C}">
      <dgm:prSet/>
      <dgm:spPr/>
      <dgm:t>
        <a:bodyPr/>
        <a:lstStyle/>
        <a:p>
          <a:endParaRPr lang="en-ID"/>
        </a:p>
      </dgm:t>
    </dgm:pt>
    <dgm:pt modelId="{35427241-B802-408D-A13B-4734DB75F9FA}">
      <dgm:prSet custT="1"/>
      <dgm:spPr/>
      <dgm:t>
        <a:bodyPr/>
        <a:lstStyle/>
        <a:p>
          <a:r>
            <a:rPr lang="en-US" sz="1100" dirty="0" err="1"/>
            <a:t>Stasiun</a:t>
          </a:r>
          <a:r>
            <a:rPr lang="en-US" sz="1100" dirty="0"/>
            <a:t> Biak (Papua)</a:t>
          </a:r>
          <a:endParaRPr lang="en-ID" sz="1100" dirty="0"/>
        </a:p>
      </dgm:t>
    </dgm:pt>
    <dgm:pt modelId="{6D29278A-D0E1-4AD3-9697-A2F44A787D34}" type="parTrans" cxnId="{5AED09A3-D6A0-4C30-A69E-3DA49187559C}">
      <dgm:prSet/>
      <dgm:spPr/>
      <dgm:t>
        <a:bodyPr/>
        <a:lstStyle/>
        <a:p>
          <a:endParaRPr lang="en-ID"/>
        </a:p>
      </dgm:t>
    </dgm:pt>
    <dgm:pt modelId="{5E436891-4FB6-4BAC-8823-959D799630E1}" type="sibTrans" cxnId="{5AED09A3-D6A0-4C30-A69E-3DA49187559C}">
      <dgm:prSet/>
      <dgm:spPr/>
      <dgm:t>
        <a:bodyPr/>
        <a:lstStyle/>
        <a:p>
          <a:endParaRPr lang="en-ID"/>
        </a:p>
      </dgm:t>
    </dgm:pt>
    <dgm:pt modelId="{492D5160-A59F-4EB8-A87B-3DAD3C6B0CDC}">
      <dgm:prSet/>
      <dgm:spPr/>
      <dgm:t>
        <a:bodyPr/>
        <a:lstStyle/>
        <a:p>
          <a:endParaRPr lang="en-ID" sz="900" dirty="0"/>
        </a:p>
      </dgm:t>
    </dgm:pt>
    <dgm:pt modelId="{DE6A8845-1148-42B9-85C4-9FF410224EE9}" type="parTrans" cxnId="{41CAC5EA-E6BE-4790-8C01-8DEFFEDFD4BF}">
      <dgm:prSet/>
      <dgm:spPr/>
      <dgm:t>
        <a:bodyPr/>
        <a:lstStyle/>
        <a:p>
          <a:endParaRPr lang="en-ID"/>
        </a:p>
      </dgm:t>
    </dgm:pt>
    <dgm:pt modelId="{1A243183-5A8C-4620-BBFD-2B35A81DC547}" type="sibTrans" cxnId="{41CAC5EA-E6BE-4790-8C01-8DEFFEDFD4BF}">
      <dgm:prSet/>
      <dgm:spPr/>
      <dgm:t>
        <a:bodyPr/>
        <a:lstStyle/>
        <a:p>
          <a:endParaRPr lang="en-ID"/>
        </a:p>
      </dgm:t>
    </dgm:pt>
    <dgm:pt modelId="{36009970-2F2F-4C9F-9E11-EDD1A6C06473}">
      <dgm:prSet custT="1"/>
      <dgm:spPr/>
      <dgm:t>
        <a:bodyPr/>
        <a:lstStyle/>
        <a:p>
          <a:r>
            <a:rPr lang="en-US" sz="1100" dirty="0" err="1"/>
            <a:t>Stasiun</a:t>
          </a:r>
          <a:r>
            <a:rPr lang="en-US" sz="1100" dirty="0"/>
            <a:t> Ternate (Maluku Utara)</a:t>
          </a:r>
          <a:endParaRPr lang="en-ID" sz="1100" dirty="0"/>
        </a:p>
      </dgm:t>
    </dgm:pt>
    <dgm:pt modelId="{1C4B21E9-30A3-4E52-8AA6-0EE5B1B5CAF8}" type="parTrans" cxnId="{963DD326-13A1-4A32-966F-CEEE8DCDF49B}">
      <dgm:prSet/>
      <dgm:spPr/>
      <dgm:t>
        <a:bodyPr/>
        <a:lstStyle/>
        <a:p>
          <a:endParaRPr lang="en-ID"/>
        </a:p>
      </dgm:t>
    </dgm:pt>
    <dgm:pt modelId="{A7F09EAC-5717-4324-8D16-D5C83EF3AC8B}" type="sibTrans" cxnId="{963DD326-13A1-4A32-966F-CEEE8DCDF49B}">
      <dgm:prSet/>
      <dgm:spPr/>
      <dgm:t>
        <a:bodyPr/>
        <a:lstStyle/>
        <a:p>
          <a:endParaRPr lang="en-ID"/>
        </a:p>
      </dgm:t>
    </dgm:pt>
    <dgm:pt modelId="{14526A0C-29BD-446D-B8D1-F2BAAE531BC7}">
      <dgm:prSet custT="1"/>
      <dgm:spPr/>
      <dgm:t>
        <a:bodyPr/>
        <a:lstStyle/>
        <a:p>
          <a:r>
            <a:rPr lang="en-US" sz="1100" dirty="0" err="1"/>
            <a:t>Stasiun</a:t>
          </a:r>
          <a:r>
            <a:rPr lang="en-US" sz="1100" dirty="0"/>
            <a:t> </a:t>
          </a:r>
          <a:r>
            <a:rPr lang="en-US" sz="1100" dirty="0" err="1"/>
            <a:t>Tual</a:t>
          </a:r>
          <a:r>
            <a:rPr lang="en-US" sz="1100" dirty="0"/>
            <a:t> (Maluku Tengah)</a:t>
          </a:r>
          <a:endParaRPr lang="en-ID" sz="1100" dirty="0"/>
        </a:p>
      </dgm:t>
    </dgm:pt>
    <dgm:pt modelId="{3113FB35-AFF5-4B12-93D6-B1A25B71C18E}" type="parTrans" cxnId="{CDF86B18-08DA-495F-948A-6CEE59C02AE7}">
      <dgm:prSet/>
      <dgm:spPr/>
      <dgm:t>
        <a:bodyPr/>
        <a:lstStyle/>
        <a:p>
          <a:endParaRPr lang="en-ID"/>
        </a:p>
      </dgm:t>
    </dgm:pt>
    <dgm:pt modelId="{55C3B3C4-4A93-4219-99EA-E4A1D786C17C}" type="sibTrans" cxnId="{CDF86B18-08DA-495F-948A-6CEE59C02AE7}">
      <dgm:prSet/>
      <dgm:spPr/>
      <dgm:t>
        <a:bodyPr/>
        <a:lstStyle/>
        <a:p>
          <a:endParaRPr lang="en-ID"/>
        </a:p>
      </dgm:t>
    </dgm:pt>
    <dgm:pt modelId="{94787670-F979-4095-8376-D1DED65F7DF0}">
      <dgm:prSet custT="1"/>
      <dgm:spPr/>
      <dgm:t>
        <a:bodyPr/>
        <a:lstStyle/>
        <a:p>
          <a:r>
            <a:rPr lang="en-US" sz="1100" dirty="0" err="1"/>
            <a:t>Sabang</a:t>
          </a:r>
          <a:r>
            <a:rPr lang="en-US" sz="1100" dirty="0"/>
            <a:t> (Aceh)</a:t>
          </a:r>
          <a:endParaRPr lang="en-ID" sz="1100" dirty="0"/>
        </a:p>
      </dgm:t>
    </dgm:pt>
    <dgm:pt modelId="{0F580E8E-749B-4065-A407-B95F59783E28}" type="parTrans" cxnId="{C8EC7871-9D7D-41DC-B1AD-46B70A508A4D}">
      <dgm:prSet/>
      <dgm:spPr/>
      <dgm:t>
        <a:bodyPr/>
        <a:lstStyle/>
        <a:p>
          <a:endParaRPr lang="en-ID"/>
        </a:p>
      </dgm:t>
    </dgm:pt>
    <dgm:pt modelId="{A574A9D7-6454-4B4E-9069-647D3B1910E7}" type="sibTrans" cxnId="{C8EC7871-9D7D-41DC-B1AD-46B70A508A4D}">
      <dgm:prSet/>
      <dgm:spPr/>
      <dgm:t>
        <a:bodyPr/>
        <a:lstStyle/>
        <a:p>
          <a:endParaRPr lang="en-ID"/>
        </a:p>
      </dgm:t>
    </dgm:pt>
    <dgm:pt modelId="{DB45DEDA-72C7-4103-910A-6A9E2A75426D}">
      <dgm:prSet custT="1"/>
      <dgm:spPr/>
      <dgm:t>
        <a:bodyPr/>
        <a:lstStyle/>
        <a:p>
          <a:r>
            <a:rPr lang="en-US" sz="1100" dirty="0" err="1">
              <a:solidFill>
                <a:srgbClr val="C00000"/>
              </a:solidFill>
            </a:rPr>
            <a:t>Pulau</a:t>
          </a:r>
          <a:r>
            <a:rPr lang="en-US" sz="1100" dirty="0">
              <a:solidFill>
                <a:srgbClr val="C00000"/>
              </a:solidFill>
            </a:rPr>
            <a:t> Pari (COREMAP/WB</a:t>
          </a:r>
          <a:r>
            <a:rPr lang="en-US" sz="1100" dirty="0"/>
            <a:t>)</a:t>
          </a:r>
          <a:endParaRPr lang="en-ID" sz="1100" dirty="0"/>
        </a:p>
      </dgm:t>
    </dgm:pt>
    <dgm:pt modelId="{DF2FED4F-87E6-4EF5-B3FA-D4710ADDB126}" type="parTrans" cxnId="{EC193DD7-A5D5-4ABF-A7CF-9F44294A8E7F}">
      <dgm:prSet/>
      <dgm:spPr/>
      <dgm:t>
        <a:bodyPr/>
        <a:lstStyle/>
        <a:p>
          <a:endParaRPr lang="en-ID"/>
        </a:p>
      </dgm:t>
    </dgm:pt>
    <dgm:pt modelId="{B6F168E8-6148-4FF4-8C08-8B0F52CA4893}" type="sibTrans" cxnId="{EC193DD7-A5D5-4ABF-A7CF-9F44294A8E7F}">
      <dgm:prSet/>
      <dgm:spPr/>
      <dgm:t>
        <a:bodyPr/>
        <a:lstStyle/>
        <a:p>
          <a:endParaRPr lang="en-ID"/>
        </a:p>
      </dgm:t>
    </dgm:pt>
    <dgm:pt modelId="{EACD75B6-9024-40DD-B384-D43CA10A3ED0}" type="pres">
      <dgm:prSet presAssocID="{F8D31670-01E9-4E06-A0F0-53F1A4BDAE84}" presName="Name0" presStyleCnt="0">
        <dgm:presLayoutVars>
          <dgm:dir/>
          <dgm:animLvl val="lvl"/>
          <dgm:resizeHandles/>
        </dgm:presLayoutVars>
      </dgm:prSet>
      <dgm:spPr/>
    </dgm:pt>
    <dgm:pt modelId="{8C280AE8-E2C7-495E-BE92-8B5E313665E1}" type="pres">
      <dgm:prSet presAssocID="{4B04BE90-0816-445B-9BDE-0056F23427B4}" presName="linNode" presStyleCnt="0"/>
      <dgm:spPr/>
    </dgm:pt>
    <dgm:pt modelId="{092443A3-90D7-4677-9092-4E06B0A58FA9}" type="pres">
      <dgm:prSet presAssocID="{4B04BE90-0816-445B-9BDE-0056F23427B4}" presName="parentShp" presStyleLbl="node1" presStyleIdx="0" presStyleCnt="3">
        <dgm:presLayoutVars>
          <dgm:bulletEnabled val="1"/>
        </dgm:presLayoutVars>
      </dgm:prSet>
      <dgm:spPr/>
    </dgm:pt>
    <dgm:pt modelId="{D48C5E2A-1502-4B7D-A903-37A8721A6748}" type="pres">
      <dgm:prSet presAssocID="{4B04BE90-0816-445B-9BDE-0056F23427B4}" presName="childShp" presStyleLbl="bgAccFollowNode1" presStyleIdx="0" presStyleCnt="3">
        <dgm:presLayoutVars>
          <dgm:bulletEnabled val="1"/>
        </dgm:presLayoutVars>
      </dgm:prSet>
      <dgm:spPr/>
    </dgm:pt>
    <dgm:pt modelId="{F8C76AD5-A51F-4183-BAA8-CB4B89C67B1A}" type="pres">
      <dgm:prSet presAssocID="{AF6C917A-6177-4098-8C6A-D904815E78BE}" presName="spacing" presStyleCnt="0"/>
      <dgm:spPr/>
    </dgm:pt>
    <dgm:pt modelId="{DED43BE1-47B9-43B5-BB36-03E3E8694380}" type="pres">
      <dgm:prSet presAssocID="{165AEC64-4761-42D2-A217-A72341D98D61}" presName="linNode" presStyleCnt="0"/>
      <dgm:spPr/>
    </dgm:pt>
    <dgm:pt modelId="{718401DD-3924-43BF-98F1-F2AB41EEFBF4}" type="pres">
      <dgm:prSet presAssocID="{165AEC64-4761-42D2-A217-A72341D98D61}" presName="parentShp" presStyleLbl="node1" presStyleIdx="1" presStyleCnt="3">
        <dgm:presLayoutVars>
          <dgm:bulletEnabled val="1"/>
        </dgm:presLayoutVars>
      </dgm:prSet>
      <dgm:spPr/>
    </dgm:pt>
    <dgm:pt modelId="{658A3EE9-05C6-4A7B-A64C-325E7D914148}" type="pres">
      <dgm:prSet presAssocID="{165AEC64-4761-42D2-A217-A72341D98D61}" presName="childShp" presStyleLbl="bgAccFollowNode1" presStyleIdx="1" presStyleCnt="3">
        <dgm:presLayoutVars>
          <dgm:bulletEnabled val="1"/>
        </dgm:presLayoutVars>
      </dgm:prSet>
      <dgm:spPr/>
    </dgm:pt>
    <dgm:pt modelId="{1B23522E-7F37-480F-9665-83FEAB348370}" type="pres">
      <dgm:prSet presAssocID="{EB59D3FD-67B1-44DC-92F3-AB987741DDEE}" presName="spacing" presStyleCnt="0"/>
      <dgm:spPr/>
    </dgm:pt>
    <dgm:pt modelId="{2F9194E0-4F8C-4F8A-8F46-F6B7CE14D673}" type="pres">
      <dgm:prSet presAssocID="{0417BF72-3FBE-45F0-A0C3-970C94352411}" presName="linNode" presStyleCnt="0"/>
      <dgm:spPr/>
    </dgm:pt>
    <dgm:pt modelId="{962B0C7C-C0F6-47F3-9983-93EB7CA3C3D3}" type="pres">
      <dgm:prSet presAssocID="{0417BF72-3FBE-45F0-A0C3-970C94352411}" presName="parentShp" presStyleLbl="node1" presStyleIdx="2" presStyleCnt="3">
        <dgm:presLayoutVars>
          <dgm:bulletEnabled val="1"/>
        </dgm:presLayoutVars>
      </dgm:prSet>
      <dgm:spPr/>
    </dgm:pt>
    <dgm:pt modelId="{B97F949E-96B2-450F-B07C-6E97337C517C}" type="pres">
      <dgm:prSet presAssocID="{0417BF72-3FBE-45F0-A0C3-970C94352411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74620413-9BC8-4ADA-8005-F015DADA560C}" srcId="{0417BF72-3FBE-45F0-A0C3-970C94352411}" destId="{47CC542D-5F1C-4892-8DE3-9D3F9C49EEAB}" srcOrd="0" destOrd="0" parTransId="{D7859870-41C9-42C9-A52C-6DAAA4BDB1DF}" sibTransId="{8AC3276A-AE6C-44DB-B168-EB3A85444165}"/>
    <dgm:cxn modelId="{CDF86B18-08DA-495F-948A-6CEE59C02AE7}" srcId="{0417BF72-3FBE-45F0-A0C3-970C94352411}" destId="{14526A0C-29BD-446D-B8D1-F2BAAE531BC7}" srcOrd="3" destOrd="0" parTransId="{3113FB35-AFF5-4B12-93D6-B1A25B71C18E}" sibTransId="{55C3B3C4-4A93-4219-99EA-E4A1D786C17C}"/>
    <dgm:cxn modelId="{963DD326-13A1-4A32-966F-CEEE8DCDF49B}" srcId="{0417BF72-3FBE-45F0-A0C3-970C94352411}" destId="{36009970-2F2F-4C9F-9E11-EDD1A6C06473}" srcOrd="2" destOrd="0" parTransId="{1C4B21E9-30A3-4E52-8AA6-0EE5B1B5CAF8}" sibTransId="{A7F09EAC-5717-4324-8D16-D5C83EF3AC8B}"/>
    <dgm:cxn modelId="{F14E3A34-67C9-444D-AF99-17186508E579}" type="presOf" srcId="{0417BF72-3FBE-45F0-A0C3-970C94352411}" destId="{962B0C7C-C0F6-47F3-9983-93EB7CA3C3D3}" srcOrd="0" destOrd="0" presId="urn:microsoft.com/office/officeart/2005/8/layout/vList6"/>
    <dgm:cxn modelId="{1C37ED5B-158E-43A4-A1F2-783D10AEF466}" type="presOf" srcId="{DB45DEDA-72C7-4103-910A-6A9E2A75426D}" destId="{B97F949E-96B2-450F-B07C-6E97337C517C}" srcOrd="0" destOrd="5" presId="urn:microsoft.com/office/officeart/2005/8/layout/vList6"/>
    <dgm:cxn modelId="{1F61495D-84CE-41F4-B8D2-B8C875DFA734}" srcId="{F8D31670-01E9-4E06-A0F0-53F1A4BDAE84}" destId="{0417BF72-3FBE-45F0-A0C3-970C94352411}" srcOrd="2" destOrd="0" parTransId="{CF2C60B4-95D5-4CDC-A97C-20B500840172}" sibTransId="{FC3B4AB8-AB97-4ADC-9FC1-B867A397A9A7}"/>
    <dgm:cxn modelId="{639ED063-A75F-49BB-9FE2-B505E848D951}" type="presOf" srcId="{36009970-2F2F-4C9F-9E11-EDD1A6C06473}" destId="{B97F949E-96B2-450F-B07C-6E97337C517C}" srcOrd="0" destOrd="2" presId="urn:microsoft.com/office/officeart/2005/8/layout/vList6"/>
    <dgm:cxn modelId="{5D9C7570-C1E7-4F7A-873C-969E36F88F97}" type="presOf" srcId="{631941DA-C814-443D-B033-CBA596B24633}" destId="{658A3EE9-05C6-4A7B-A64C-325E7D914148}" srcOrd="0" destOrd="0" presId="urn:microsoft.com/office/officeart/2005/8/layout/vList6"/>
    <dgm:cxn modelId="{C8EC7871-9D7D-41DC-B1AD-46B70A508A4D}" srcId="{0417BF72-3FBE-45F0-A0C3-970C94352411}" destId="{94787670-F979-4095-8376-D1DED65F7DF0}" srcOrd="4" destOrd="0" parTransId="{0F580E8E-749B-4065-A407-B95F59783E28}" sibTransId="{A574A9D7-6454-4B4E-9069-647D3B1910E7}"/>
    <dgm:cxn modelId="{2A2F9C55-AA99-42CC-A227-62DA4D4226ED}" type="presOf" srcId="{165AEC64-4761-42D2-A217-A72341D98D61}" destId="{718401DD-3924-43BF-98F1-F2AB41EEFBF4}" srcOrd="0" destOrd="0" presId="urn:microsoft.com/office/officeart/2005/8/layout/vList6"/>
    <dgm:cxn modelId="{BF37E67A-940E-4106-A9B2-A0CA4851DB60}" srcId="{F8D31670-01E9-4E06-A0F0-53F1A4BDAE84}" destId="{4B04BE90-0816-445B-9BDE-0056F23427B4}" srcOrd="0" destOrd="0" parTransId="{CE49744A-4796-4E35-8939-1376DC24E489}" sibTransId="{AF6C917A-6177-4098-8C6A-D904815E78BE}"/>
    <dgm:cxn modelId="{A88E5586-464B-4D7B-A107-C16A05BCC3BA}" srcId="{165AEC64-4761-42D2-A217-A72341D98D61}" destId="{631941DA-C814-443D-B033-CBA596B24633}" srcOrd="0" destOrd="0" parTransId="{4DC1F265-4F03-4C0F-B2BF-DAA4A8644688}" sibTransId="{58515CCE-8832-46A2-8634-D24FB90515DA}"/>
    <dgm:cxn modelId="{ABE22F87-D916-4868-AFB9-B989AE3317C8}" srcId="{4B04BE90-0816-445B-9BDE-0056F23427B4}" destId="{2329DC0D-0EE7-4BA1-9966-34E25F49521C}" srcOrd="1" destOrd="0" parTransId="{DEEB7172-ED34-4C63-B53B-A3D8C764E17A}" sibTransId="{2B7752D2-BF38-4F53-8179-D78E7BD5E629}"/>
    <dgm:cxn modelId="{380EC79B-C04C-4B3E-9E64-0F6054653921}" srcId="{F8D31670-01E9-4E06-A0F0-53F1A4BDAE84}" destId="{165AEC64-4761-42D2-A217-A72341D98D61}" srcOrd="1" destOrd="0" parTransId="{20309D23-B2F1-442D-8D9A-DB7883BE47BE}" sibTransId="{EB59D3FD-67B1-44DC-92F3-AB987741DDEE}"/>
    <dgm:cxn modelId="{630E019E-89A3-447E-A7C2-71057C282315}" type="presOf" srcId="{F8D31670-01E9-4E06-A0F0-53F1A4BDAE84}" destId="{EACD75B6-9024-40DD-B384-D43CA10A3ED0}" srcOrd="0" destOrd="0" presId="urn:microsoft.com/office/officeart/2005/8/layout/vList6"/>
    <dgm:cxn modelId="{B492B5A0-684E-4754-B757-E52B29EFEA75}" type="presOf" srcId="{14526A0C-29BD-446D-B8D1-F2BAAE531BC7}" destId="{B97F949E-96B2-450F-B07C-6E97337C517C}" srcOrd="0" destOrd="3" presId="urn:microsoft.com/office/officeart/2005/8/layout/vList6"/>
    <dgm:cxn modelId="{5AED09A3-D6A0-4C30-A69E-3DA49187559C}" srcId="{0417BF72-3FBE-45F0-A0C3-970C94352411}" destId="{35427241-B802-408D-A13B-4734DB75F9FA}" srcOrd="1" destOrd="0" parTransId="{6D29278A-D0E1-4AD3-9697-A2F44A787D34}" sibTransId="{5E436891-4FB6-4BAC-8823-959D799630E1}"/>
    <dgm:cxn modelId="{B6B4D1B6-3D83-4192-B876-71A435F898EA}" srcId="{165AEC64-4761-42D2-A217-A72341D98D61}" destId="{48414966-076B-44A2-B0E8-C8EC5FEDFBB6}" srcOrd="1" destOrd="0" parTransId="{EE4357A5-ECE1-4BDC-92C0-9F2B3356A81A}" sibTransId="{6341D06A-C8EB-4DC7-A9D2-B1C91C3C965B}"/>
    <dgm:cxn modelId="{8119B4B8-DE2F-4EE6-905A-6271237F3DA6}" type="presOf" srcId="{492D5160-A59F-4EB8-A87B-3DAD3C6B0CDC}" destId="{B97F949E-96B2-450F-B07C-6E97337C517C}" srcOrd="0" destOrd="6" presId="urn:microsoft.com/office/officeart/2005/8/layout/vList6"/>
    <dgm:cxn modelId="{AB17D8C4-A641-4CFA-8AB4-CDA31C9840A2}" type="presOf" srcId="{48414966-076B-44A2-B0E8-C8EC5FEDFBB6}" destId="{658A3EE9-05C6-4A7B-A64C-325E7D914148}" srcOrd="0" destOrd="1" presId="urn:microsoft.com/office/officeart/2005/8/layout/vList6"/>
    <dgm:cxn modelId="{3C5129C9-02FA-4914-8748-5F3CFC4B8589}" type="presOf" srcId="{4CBDE3D4-719B-453B-B1C4-E538D3420D1E}" destId="{D48C5E2A-1502-4B7D-A903-37A8721A6748}" srcOrd="0" destOrd="0" presId="urn:microsoft.com/office/officeart/2005/8/layout/vList6"/>
    <dgm:cxn modelId="{90651ECB-CFB5-4BDA-A428-232170F0D5A4}" type="presOf" srcId="{35427241-B802-408D-A13B-4734DB75F9FA}" destId="{B97F949E-96B2-450F-B07C-6E97337C517C}" srcOrd="0" destOrd="1" presId="urn:microsoft.com/office/officeart/2005/8/layout/vList6"/>
    <dgm:cxn modelId="{88C8ADD3-DF7F-4515-A5B9-C37885CE0AC3}" type="presOf" srcId="{47CC542D-5F1C-4892-8DE3-9D3F9C49EEAB}" destId="{B97F949E-96B2-450F-B07C-6E97337C517C}" srcOrd="0" destOrd="0" presId="urn:microsoft.com/office/officeart/2005/8/layout/vList6"/>
    <dgm:cxn modelId="{EC193DD7-A5D5-4ABF-A7CF-9F44294A8E7F}" srcId="{0417BF72-3FBE-45F0-A0C3-970C94352411}" destId="{DB45DEDA-72C7-4103-910A-6A9E2A75426D}" srcOrd="5" destOrd="0" parTransId="{DF2FED4F-87E6-4EF5-B3FA-D4710ADDB126}" sibTransId="{B6F168E8-6148-4FF4-8C08-8B0F52CA4893}"/>
    <dgm:cxn modelId="{41CAC5EA-E6BE-4790-8C01-8DEFFEDFD4BF}" srcId="{0417BF72-3FBE-45F0-A0C3-970C94352411}" destId="{492D5160-A59F-4EB8-A87B-3DAD3C6B0CDC}" srcOrd="6" destOrd="0" parTransId="{DE6A8845-1148-42B9-85C4-9FF410224EE9}" sibTransId="{1A243183-5A8C-4620-BBFD-2B35A81DC547}"/>
    <dgm:cxn modelId="{08C67EF2-46E7-45EA-9BAF-3C130B2F2473}" srcId="{4B04BE90-0816-445B-9BDE-0056F23427B4}" destId="{4CBDE3D4-719B-453B-B1C4-E538D3420D1E}" srcOrd="0" destOrd="0" parTransId="{83F8772A-2AB6-4F9F-887B-4B7C4FD75AC3}" sibTransId="{2CFC5C5E-18EF-4FA0-9587-39E19C474D4F}"/>
    <dgm:cxn modelId="{D09F6DF8-79C5-43F7-9477-DB23DE183EF5}" type="presOf" srcId="{2329DC0D-0EE7-4BA1-9966-34E25F49521C}" destId="{D48C5E2A-1502-4B7D-A903-37A8721A6748}" srcOrd="0" destOrd="1" presId="urn:microsoft.com/office/officeart/2005/8/layout/vList6"/>
    <dgm:cxn modelId="{FDB897F9-B127-4756-9D57-97765C1C0066}" type="presOf" srcId="{4B04BE90-0816-445B-9BDE-0056F23427B4}" destId="{092443A3-90D7-4677-9092-4E06B0A58FA9}" srcOrd="0" destOrd="0" presId="urn:microsoft.com/office/officeart/2005/8/layout/vList6"/>
    <dgm:cxn modelId="{171FF2FB-13DD-49B8-841E-B92CF6C57D31}" type="presOf" srcId="{94787670-F979-4095-8376-D1DED65F7DF0}" destId="{B97F949E-96B2-450F-B07C-6E97337C517C}" srcOrd="0" destOrd="4" presId="urn:microsoft.com/office/officeart/2005/8/layout/vList6"/>
    <dgm:cxn modelId="{22B602F4-1F66-4D3B-A49E-C395F12CA8A3}" type="presParOf" srcId="{EACD75B6-9024-40DD-B384-D43CA10A3ED0}" destId="{8C280AE8-E2C7-495E-BE92-8B5E313665E1}" srcOrd="0" destOrd="0" presId="urn:microsoft.com/office/officeart/2005/8/layout/vList6"/>
    <dgm:cxn modelId="{5D52E86F-982F-4EEF-B571-4C4E7CE2F6CC}" type="presParOf" srcId="{8C280AE8-E2C7-495E-BE92-8B5E313665E1}" destId="{092443A3-90D7-4677-9092-4E06B0A58FA9}" srcOrd="0" destOrd="0" presId="urn:microsoft.com/office/officeart/2005/8/layout/vList6"/>
    <dgm:cxn modelId="{E586E399-C291-4876-B02F-C2EC3FD7C978}" type="presParOf" srcId="{8C280AE8-E2C7-495E-BE92-8B5E313665E1}" destId="{D48C5E2A-1502-4B7D-A903-37A8721A6748}" srcOrd="1" destOrd="0" presId="urn:microsoft.com/office/officeart/2005/8/layout/vList6"/>
    <dgm:cxn modelId="{640BA4BD-F06A-49BD-8714-D8867A9041F8}" type="presParOf" srcId="{EACD75B6-9024-40DD-B384-D43CA10A3ED0}" destId="{F8C76AD5-A51F-4183-BAA8-CB4B89C67B1A}" srcOrd="1" destOrd="0" presId="urn:microsoft.com/office/officeart/2005/8/layout/vList6"/>
    <dgm:cxn modelId="{A4CCF5BF-E05C-4EBD-A534-067766DA6E4B}" type="presParOf" srcId="{EACD75B6-9024-40DD-B384-D43CA10A3ED0}" destId="{DED43BE1-47B9-43B5-BB36-03E3E8694380}" srcOrd="2" destOrd="0" presId="urn:microsoft.com/office/officeart/2005/8/layout/vList6"/>
    <dgm:cxn modelId="{CB50C2D4-32B2-49F2-A7D9-3D61ECA053A6}" type="presParOf" srcId="{DED43BE1-47B9-43B5-BB36-03E3E8694380}" destId="{718401DD-3924-43BF-98F1-F2AB41EEFBF4}" srcOrd="0" destOrd="0" presId="urn:microsoft.com/office/officeart/2005/8/layout/vList6"/>
    <dgm:cxn modelId="{068F23FC-D2C4-46C1-8AEB-AC7B13C16EDD}" type="presParOf" srcId="{DED43BE1-47B9-43B5-BB36-03E3E8694380}" destId="{658A3EE9-05C6-4A7B-A64C-325E7D914148}" srcOrd="1" destOrd="0" presId="urn:microsoft.com/office/officeart/2005/8/layout/vList6"/>
    <dgm:cxn modelId="{28995623-EED3-4662-B560-0724A65D56C1}" type="presParOf" srcId="{EACD75B6-9024-40DD-B384-D43CA10A3ED0}" destId="{1B23522E-7F37-480F-9665-83FEAB348370}" srcOrd="3" destOrd="0" presId="urn:microsoft.com/office/officeart/2005/8/layout/vList6"/>
    <dgm:cxn modelId="{5E747F87-D790-4161-85EE-9C874EC0BB19}" type="presParOf" srcId="{EACD75B6-9024-40DD-B384-D43CA10A3ED0}" destId="{2F9194E0-4F8C-4F8A-8F46-F6B7CE14D673}" srcOrd="4" destOrd="0" presId="urn:microsoft.com/office/officeart/2005/8/layout/vList6"/>
    <dgm:cxn modelId="{B20B1D6E-91E3-43CD-BA24-372EB6A18C96}" type="presParOf" srcId="{2F9194E0-4F8C-4F8A-8F46-F6B7CE14D673}" destId="{962B0C7C-C0F6-47F3-9983-93EB7CA3C3D3}" srcOrd="0" destOrd="0" presId="urn:microsoft.com/office/officeart/2005/8/layout/vList6"/>
    <dgm:cxn modelId="{59D27942-EFA6-416F-8F00-A4A08C766EDA}" type="presParOf" srcId="{2F9194E0-4F8C-4F8A-8F46-F6B7CE14D673}" destId="{B97F949E-96B2-450F-B07C-6E97337C517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4CBAC4-8530-4CA0-993A-BFFEC911CD42}" type="doc">
      <dgm:prSet loTypeId="urn:microsoft.com/office/officeart/2005/8/layout/chart3" loCatId="cycle" qsTypeId="urn:microsoft.com/office/officeart/2005/8/quickstyle/simple1" qsCatId="simple" csTypeId="urn:microsoft.com/office/officeart/2005/8/colors/colorful4" csCatId="colorful" phldr="1"/>
      <dgm:spPr/>
    </dgm:pt>
    <dgm:pt modelId="{A2EA2D8A-C0F3-4E82-92E1-5C7665AEDAF8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PT</a:t>
          </a:r>
          <a:endParaRPr lang="en-ID" dirty="0"/>
        </a:p>
      </dgm:t>
    </dgm:pt>
    <dgm:pt modelId="{35114577-8732-49F4-9A4D-1B060DF163D5}" type="parTrans" cxnId="{2FD97221-30E1-474F-9A21-504029880173}">
      <dgm:prSet/>
      <dgm:spPr/>
      <dgm:t>
        <a:bodyPr/>
        <a:lstStyle/>
        <a:p>
          <a:endParaRPr lang="en-ID"/>
        </a:p>
      </dgm:t>
    </dgm:pt>
    <dgm:pt modelId="{3EE7A629-A2F3-4381-805B-2959F4629E4C}" type="sibTrans" cxnId="{2FD97221-30E1-474F-9A21-504029880173}">
      <dgm:prSet/>
      <dgm:spPr/>
      <dgm:t>
        <a:bodyPr/>
        <a:lstStyle/>
        <a:p>
          <a:endParaRPr lang="en-ID"/>
        </a:p>
      </dgm:t>
    </dgm:pt>
    <dgm:pt modelId="{AD2150F8-EFCD-4563-96BB-1E2B08C33A1C}">
      <dgm:prSet phldrT="[Text]"/>
      <dgm:spPr/>
      <dgm:t>
        <a:bodyPr/>
        <a:lstStyle/>
        <a:p>
          <a:r>
            <a:rPr lang="en-US" dirty="0" err="1"/>
            <a:t>Pihak</a:t>
          </a:r>
          <a:r>
            <a:rPr lang="en-US" dirty="0"/>
            <a:t> </a:t>
          </a:r>
          <a:r>
            <a:rPr lang="en-US" dirty="0" err="1"/>
            <a:t>potensial</a:t>
          </a:r>
          <a:endParaRPr lang="en-ID" dirty="0"/>
        </a:p>
      </dgm:t>
    </dgm:pt>
    <dgm:pt modelId="{E2D25DC6-3394-4FB0-B55E-C381F6F31A13}" type="parTrans" cxnId="{98186582-B850-4199-8EF9-A06E2761A876}">
      <dgm:prSet/>
      <dgm:spPr/>
      <dgm:t>
        <a:bodyPr/>
        <a:lstStyle/>
        <a:p>
          <a:endParaRPr lang="en-ID"/>
        </a:p>
      </dgm:t>
    </dgm:pt>
    <dgm:pt modelId="{D8CF80BC-0989-4152-85D4-15210633FA31}" type="sibTrans" cxnId="{98186582-B850-4199-8EF9-A06E2761A876}">
      <dgm:prSet/>
      <dgm:spPr/>
      <dgm:t>
        <a:bodyPr/>
        <a:lstStyle/>
        <a:p>
          <a:endParaRPr lang="en-ID"/>
        </a:p>
      </dgm:t>
    </dgm:pt>
    <dgm:pt modelId="{2C7CB72A-9256-40C5-AB6A-4B897498B8FC}">
      <dgm:prSet phldrT="[Text]"/>
      <dgm:spPr/>
      <dgm:t>
        <a:bodyPr/>
        <a:lstStyle/>
        <a:p>
          <a:r>
            <a:rPr lang="en-US" dirty="0" err="1"/>
            <a:t>Pemda</a:t>
          </a:r>
          <a:endParaRPr lang="en-ID" dirty="0"/>
        </a:p>
      </dgm:t>
    </dgm:pt>
    <dgm:pt modelId="{4ADC7A31-D1B1-4209-8C59-AF2E5828955E}" type="parTrans" cxnId="{7D9D6271-8C71-47E7-94FB-44C076940D74}">
      <dgm:prSet/>
      <dgm:spPr/>
      <dgm:t>
        <a:bodyPr/>
        <a:lstStyle/>
        <a:p>
          <a:endParaRPr lang="en-ID"/>
        </a:p>
      </dgm:t>
    </dgm:pt>
    <dgm:pt modelId="{D2C8051B-F787-450F-BA39-DBAD30058A02}" type="sibTrans" cxnId="{7D9D6271-8C71-47E7-94FB-44C076940D74}">
      <dgm:prSet/>
      <dgm:spPr/>
      <dgm:t>
        <a:bodyPr/>
        <a:lstStyle/>
        <a:p>
          <a:endParaRPr lang="en-ID"/>
        </a:p>
      </dgm:t>
    </dgm:pt>
    <dgm:pt modelId="{2794C458-F047-479E-B18F-B5570C26EA12}" type="pres">
      <dgm:prSet presAssocID="{F24CBAC4-8530-4CA0-993A-BFFEC911CD42}" presName="compositeShape" presStyleCnt="0">
        <dgm:presLayoutVars>
          <dgm:chMax val="7"/>
          <dgm:dir/>
          <dgm:resizeHandles val="exact"/>
        </dgm:presLayoutVars>
      </dgm:prSet>
      <dgm:spPr/>
    </dgm:pt>
    <dgm:pt modelId="{815CED1D-0487-454E-A822-699C0D58FC27}" type="pres">
      <dgm:prSet presAssocID="{F24CBAC4-8530-4CA0-993A-BFFEC911CD42}" presName="wedge1" presStyleLbl="node1" presStyleIdx="0" presStyleCnt="3"/>
      <dgm:spPr/>
    </dgm:pt>
    <dgm:pt modelId="{A54E78A4-29E5-4050-B4B2-C19441BA5C14}" type="pres">
      <dgm:prSet presAssocID="{F24CBAC4-8530-4CA0-993A-BFFEC911CD4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985CB30-011C-4AF0-8479-EDCB9534207C}" type="pres">
      <dgm:prSet presAssocID="{F24CBAC4-8530-4CA0-993A-BFFEC911CD42}" presName="wedge2" presStyleLbl="node1" presStyleIdx="1" presStyleCnt="3"/>
      <dgm:spPr/>
    </dgm:pt>
    <dgm:pt modelId="{745D8C42-2992-4822-BFF1-2CEFC7A06751}" type="pres">
      <dgm:prSet presAssocID="{F24CBAC4-8530-4CA0-993A-BFFEC911CD4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7F5508D-5F10-4C58-8875-C39B8A3ED2CB}" type="pres">
      <dgm:prSet presAssocID="{F24CBAC4-8530-4CA0-993A-BFFEC911CD42}" presName="wedge3" presStyleLbl="node1" presStyleIdx="2" presStyleCnt="3"/>
      <dgm:spPr/>
    </dgm:pt>
    <dgm:pt modelId="{0EE95B36-81D7-46A7-82FD-05DE81916BFD}" type="pres">
      <dgm:prSet presAssocID="{F24CBAC4-8530-4CA0-993A-BFFEC911CD4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3CB850E-D41A-4100-91D7-4571DAA49888}" type="presOf" srcId="{2C7CB72A-9256-40C5-AB6A-4B897498B8FC}" destId="{0EE95B36-81D7-46A7-82FD-05DE81916BFD}" srcOrd="1" destOrd="0" presId="urn:microsoft.com/office/officeart/2005/8/layout/chart3"/>
    <dgm:cxn modelId="{2FD97221-30E1-474F-9A21-504029880173}" srcId="{F24CBAC4-8530-4CA0-993A-BFFEC911CD42}" destId="{A2EA2D8A-C0F3-4E82-92E1-5C7665AEDAF8}" srcOrd="0" destOrd="0" parTransId="{35114577-8732-49F4-9A4D-1B060DF163D5}" sibTransId="{3EE7A629-A2F3-4381-805B-2959F4629E4C}"/>
    <dgm:cxn modelId="{8424ED49-1936-46AF-BF4B-BDB1CE168406}" type="presOf" srcId="{F24CBAC4-8530-4CA0-993A-BFFEC911CD42}" destId="{2794C458-F047-479E-B18F-B5570C26EA12}" srcOrd="0" destOrd="0" presId="urn:microsoft.com/office/officeart/2005/8/layout/chart3"/>
    <dgm:cxn modelId="{7D9D6271-8C71-47E7-94FB-44C076940D74}" srcId="{F24CBAC4-8530-4CA0-993A-BFFEC911CD42}" destId="{2C7CB72A-9256-40C5-AB6A-4B897498B8FC}" srcOrd="2" destOrd="0" parTransId="{4ADC7A31-D1B1-4209-8C59-AF2E5828955E}" sibTransId="{D2C8051B-F787-450F-BA39-DBAD30058A02}"/>
    <dgm:cxn modelId="{7A456373-2571-4A13-A10D-DCA9E3AFA244}" type="presOf" srcId="{A2EA2D8A-C0F3-4E82-92E1-5C7665AEDAF8}" destId="{815CED1D-0487-454E-A822-699C0D58FC27}" srcOrd="0" destOrd="0" presId="urn:microsoft.com/office/officeart/2005/8/layout/chart3"/>
    <dgm:cxn modelId="{98186582-B850-4199-8EF9-A06E2761A876}" srcId="{F24CBAC4-8530-4CA0-993A-BFFEC911CD42}" destId="{AD2150F8-EFCD-4563-96BB-1E2B08C33A1C}" srcOrd="1" destOrd="0" parTransId="{E2D25DC6-3394-4FB0-B55E-C381F6F31A13}" sibTransId="{D8CF80BC-0989-4152-85D4-15210633FA31}"/>
    <dgm:cxn modelId="{39333DD1-79C4-4D3F-885C-5542F8A87A8A}" type="presOf" srcId="{A2EA2D8A-C0F3-4E82-92E1-5C7665AEDAF8}" destId="{A54E78A4-29E5-4050-B4B2-C19441BA5C14}" srcOrd="1" destOrd="0" presId="urn:microsoft.com/office/officeart/2005/8/layout/chart3"/>
    <dgm:cxn modelId="{33307BEA-DFE9-4452-81BE-1CB9F712FD9D}" type="presOf" srcId="{2C7CB72A-9256-40C5-AB6A-4B897498B8FC}" destId="{C7F5508D-5F10-4C58-8875-C39B8A3ED2CB}" srcOrd="0" destOrd="0" presId="urn:microsoft.com/office/officeart/2005/8/layout/chart3"/>
    <dgm:cxn modelId="{7689CAF1-F51E-40A2-A576-A8489805FDD2}" type="presOf" srcId="{AD2150F8-EFCD-4563-96BB-1E2B08C33A1C}" destId="{0985CB30-011C-4AF0-8479-EDCB9534207C}" srcOrd="0" destOrd="0" presId="urn:microsoft.com/office/officeart/2005/8/layout/chart3"/>
    <dgm:cxn modelId="{F4DF12F6-55B1-406E-80C2-EEBFD67F1622}" type="presOf" srcId="{AD2150F8-EFCD-4563-96BB-1E2B08C33A1C}" destId="{745D8C42-2992-4822-BFF1-2CEFC7A06751}" srcOrd="1" destOrd="0" presId="urn:microsoft.com/office/officeart/2005/8/layout/chart3"/>
    <dgm:cxn modelId="{47219146-9005-4AA4-966F-2A07ED1F478E}" type="presParOf" srcId="{2794C458-F047-479E-B18F-B5570C26EA12}" destId="{815CED1D-0487-454E-A822-699C0D58FC27}" srcOrd="0" destOrd="0" presId="urn:microsoft.com/office/officeart/2005/8/layout/chart3"/>
    <dgm:cxn modelId="{AD5376FD-FAB6-4FEB-815B-3FFD8A6F3645}" type="presParOf" srcId="{2794C458-F047-479E-B18F-B5570C26EA12}" destId="{A54E78A4-29E5-4050-B4B2-C19441BA5C14}" srcOrd="1" destOrd="0" presId="urn:microsoft.com/office/officeart/2005/8/layout/chart3"/>
    <dgm:cxn modelId="{4EA030E2-9D6C-4FF7-A212-1C6A9AC19C69}" type="presParOf" srcId="{2794C458-F047-479E-B18F-B5570C26EA12}" destId="{0985CB30-011C-4AF0-8479-EDCB9534207C}" srcOrd="2" destOrd="0" presId="urn:microsoft.com/office/officeart/2005/8/layout/chart3"/>
    <dgm:cxn modelId="{CBA1DCE8-7D42-40EE-A6A7-E574E2456A55}" type="presParOf" srcId="{2794C458-F047-479E-B18F-B5570C26EA12}" destId="{745D8C42-2992-4822-BFF1-2CEFC7A06751}" srcOrd="3" destOrd="0" presId="urn:microsoft.com/office/officeart/2005/8/layout/chart3"/>
    <dgm:cxn modelId="{E90FD500-9005-4AC3-9C57-A8D6D39FF461}" type="presParOf" srcId="{2794C458-F047-479E-B18F-B5570C26EA12}" destId="{C7F5508D-5F10-4C58-8875-C39B8A3ED2CB}" srcOrd="4" destOrd="0" presId="urn:microsoft.com/office/officeart/2005/8/layout/chart3"/>
    <dgm:cxn modelId="{FCD4BB0D-FE6D-421F-A1B7-45C5369C4E4D}" type="presParOf" srcId="{2794C458-F047-479E-B18F-B5570C26EA12}" destId="{0EE95B36-81D7-46A7-82FD-05DE81916BF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87365-E17B-4B51-9A1F-732ACFD69689}">
      <dsp:nvSpPr>
        <dsp:cNvPr id="0" name=""/>
        <dsp:cNvSpPr/>
      </dsp:nvSpPr>
      <dsp:spPr>
        <a:xfrm>
          <a:off x="0" y="0"/>
          <a:ext cx="10515600" cy="66927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</a:t>
          </a:r>
          <a:r>
            <a:rPr lang="id-ID" sz="1600" kern="1200" dirty="0"/>
            <a:t>engelolaan stasiun</a:t>
          </a:r>
          <a:r>
            <a:rPr lang="en-US" sz="1600" kern="1200" dirty="0"/>
            <a:t>-</a:t>
          </a:r>
          <a:r>
            <a:rPr lang="en-US" sz="1600" kern="1200" dirty="0" err="1"/>
            <a:t>stasiun</a:t>
          </a:r>
          <a:r>
            <a:rPr lang="id-ID" sz="1600" kern="1200" dirty="0"/>
            <a:t> penelitian</a:t>
          </a:r>
          <a:r>
            <a:rPr lang="en-US" sz="1600" kern="1200" dirty="0"/>
            <a:t> </a:t>
          </a:r>
          <a:r>
            <a:rPr lang="en-US" sz="1600" kern="1200" dirty="0" err="1"/>
            <a:t>berbasis</a:t>
          </a:r>
          <a:r>
            <a:rPr lang="en-US" sz="1600" kern="1200" dirty="0"/>
            <a:t> </a:t>
          </a:r>
          <a:r>
            <a:rPr lang="en-US" sz="1600" kern="1200" dirty="0" err="1"/>
            <a:t>Konsorsium</a:t>
          </a:r>
          <a:r>
            <a:rPr lang="en-US" sz="1600" kern="1200" dirty="0"/>
            <a:t> PT</a:t>
          </a:r>
          <a:r>
            <a:rPr lang="id-ID" sz="1600" kern="1200" dirty="0"/>
            <a:t> </a:t>
          </a:r>
          <a:endParaRPr lang="en-ID" sz="1600" kern="1200" dirty="0"/>
        </a:p>
      </dsp:txBody>
      <dsp:txXfrm>
        <a:off x="2170047" y="0"/>
        <a:ext cx="8345552" cy="669273"/>
      </dsp:txXfrm>
    </dsp:sp>
    <dsp:sp modelId="{A1707AD5-586B-4CF9-8071-4708363F3317}">
      <dsp:nvSpPr>
        <dsp:cNvPr id="0" name=""/>
        <dsp:cNvSpPr/>
      </dsp:nvSpPr>
      <dsp:spPr>
        <a:xfrm>
          <a:off x="66927" y="66927"/>
          <a:ext cx="2103120" cy="5354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271ED-AFEA-48D9-9823-E51F47C2772D}">
      <dsp:nvSpPr>
        <dsp:cNvPr id="0" name=""/>
        <dsp:cNvSpPr/>
      </dsp:nvSpPr>
      <dsp:spPr>
        <a:xfrm>
          <a:off x="0" y="736200"/>
          <a:ext cx="10515600" cy="669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SDM: Graduate program by research, Recruitment of PhDs dan Postdoc (PMDSU)</a:t>
          </a:r>
          <a:endParaRPr lang="en-ID" sz="1600" kern="1200" dirty="0"/>
        </a:p>
      </dsp:txBody>
      <dsp:txXfrm>
        <a:off x="2170047" y="736200"/>
        <a:ext cx="8345552" cy="669273"/>
      </dsp:txXfrm>
    </dsp:sp>
    <dsp:sp modelId="{6BA3558D-A00B-426C-8A98-9D22D7EF7B4D}">
      <dsp:nvSpPr>
        <dsp:cNvPr id="0" name=""/>
        <dsp:cNvSpPr/>
      </dsp:nvSpPr>
      <dsp:spPr>
        <a:xfrm>
          <a:off x="66927" y="803127"/>
          <a:ext cx="2103120" cy="5354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5000" b="-2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E839A-7914-4529-870D-8F7A0006036E}">
      <dsp:nvSpPr>
        <dsp:cNvPr id="0" name=""/>
        <dsp:cNvSpPr/>
      </dsp:nvSpPr>
      <dsp:spPr>
        <a:xfrm>
          <a:off x="0" y="1472400"/>
          <a:ext cx="10515600" cy="66927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kern="1200" dirty="0" err="1"/>
            <a:t>Litbangjirap</a:t>
          </a:r>
          <a:r>
            <a:rPr lang="id-ID" sz="1600" kern="1200" dirty="0"/>
            <a:t> </a:t>
          </a:r>
          <a:r>
            <a:rPr lang="en-US" sz="1600" kern="1200" dirty="0"/>
            <a:t>IPTEK dan </a:t>
          </a:r>
          <a:r>
            <a:rPr lang="en-US" sz="1600" kern="1200" dirty="0" err="1"/>
            <a:t>pengembangan</a:t>
          </a:r>
          <a:r>
            <a:rPr lang="en-US" sz="1600" kern="1200" dirty="0"/>
            <a:t> </a:t>
          </a:r>
          <a:r>
            <a:rPr lang="en-US" sz="1600" kern="1200" dirty="0" err="1"/>
            <a:t>kapasitas</a:t>
          </a:r>
          <a:r>
            <a:rPr lang="en-US" sz="1600" kern="1200" dirty="0"/>
            <a:t> </a:t>
          </a:r>
          <a:r>
            <a:rPr lang="en-US" sz="1600" kern="1200" dirty="0" err="1"/>
            <a:t>lewat</a:t>
          </a:r>
          <a:r>
            <a:rPr lang="en-US" sz="1600" kern="1200" dirty="0"/>
            <a:t> </a:t>
          </a:r>
          <a:r>
            <a:rPr lang="en-US" sz="1600" kern="1200" dirty="0" err="1"/>
            <a:t>bimbingan</a:t>
          </a:r>
          <a:r>
            <a:rPr lang="en-US" sz="1600" kern="1200" dirty="0"/>
            <a:t> </a:t>
          </a:r>
          <a:r>
            <a:rPr lang="en-US" sz="1600" kern="1200" dirty="0" err="1"/>
            <a:t>tugas</a:t>
          </a:r>
          <a:r>
            <a:rPr lang="en-US" sz="1600" kern="1200" dirty="0"/>
            <a:t> </a:t>
          </a:r>
          <a:r>
            <a:rPr lang="en-US" sz="1600" kern="1200" dirty="0" err="1"/>
            <a:t>akhir</a:t>
          </a:r>
          <a:r>
            <a:rPr lang="en-US" sz="1600" kern="1200" dirty="0"/>
            <a:t>, </a:t>
          </a:r>
          <a:r>
            <a:rPr lang="en-US" sz="1600" kern="1200" dirty="0" err="1"/>
            <a:t>Dosen</a:t>
          </a:r>
          <a:r>
            <a:rPr lang="en-US" sz="1600" kern="1200" dirty="0"/>
            <a:t> </a:t>
          </a:r>
          <a:r>
            <a:rPr lang="en-US" sz="1600" kern="1200" dirty="0" err="1"/>
            <a:t>tamu</a:t>
          </a:r>
          <a:r>
            <a:rPr lang="en-US" sz="1600" kern="1200" dirty="0"/>
            <a:t>, NIDK, </a:t>
          </a:r>
          <a:r>
            <a:rPr lang="en-US" sz="1600" kern="1200" dirty="0" err="1"/>
            <a:t>penguji</a:t>
          </a:r>
          <a:r>
            <a:rPr lang="en-US" sz="1600" kern="1200" dirty="0"/>
            <a:t> </a:t>
          </a:r>
          <a:r>
            <a:rPr lang="en-US" sz="1600" kern="1200" dirty="0" err="1"/>
            <a:t>eksternal</a:t>
          </a:r>
          <a:r>
            <a:rPr lang="en-US" sz="1600" kern="1200" dirty="0"/>
            <a:t>, sabbatical leave</a:t>
          </a:r>
          <a:endParaRPr lang="en-ID" sz="1600" kern="1200" dirty="0"/>
        </a:p>
      </dsp:txBody>
      <dsp:txXfrm>
        <a:off x="2170047" y="1472400"/>
        <a:ext cx="8345552" cy="669273"/>
      </dsp:txXfrm>
    </dsp:sp>
    <dsp:sp modelId="{70A6751B-45BD-4D78-8671-5A203A5F178D}">
      <dsp:nvSpPr>
        <dsp:cNvPr id="0" name=""/>
        <dsp:cNvSpPr/>
      </dsp:nvSpPr>
      <dsp:spPr>
        <a:xfrm>
          <a:off x="66927" y="1539328"/>
          <a:ext cx="2103120" cy="5354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5000" b="-6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3BE29-207F-406A-B5DF-352955CA7CCC}">
      <dsp:nvSpPr>
        <dsp:cNvPr id="0" name=""/>
        <dsp:cNvSpPr/>
      </dsp:nvSpPr>
      <dsp:spPr>
        <a:xfrm>
          <a:off x="0" y="2208601"/>
          <a:ext cx="10515600" cy="66927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</a:t>
          </a:r>
          <a:r>
            <a:rPr lang="id-ID" sz="1600" kern="1200" dirty="0"/>
            <a:t>emagangan mahasiswa</a:t>
          </a:r>
          <a:r>
            <a:rPr lang="en-US" sz="1600" kern="1200" dirty="0"/>
            <a:t> (Merdeka </a:t>
          </a:r>
          <a:r>
            <a:rPr lang="en-US" sz="1600" kern="1200" dirty="0" err="1"/>
            <a:t>belajar</a:t>
          </a:r>
          <a:r>
            <a:rPr lang="en-US" sz="1600" kern="1200" dirty="0"/>
            <a:t>, </a:t>
          </a:r>
          <a:r>
            <a:rPr lang="en-US" sz="1600" kern="1200" dirty="0" err="1"/>
            <a:t>Kampus</a:t>
          </a:r>
          <a:r>
            <a:rPr lang="en-US" sz="1600" kern="1200" dirty="0"/>
            <a:t> Merdeka) dan Pembangunan </a:t>
          </a:r>
          <a:r>
            <a:rPr lang="en-US" sz="1600" kern="1200" dirty="0" err="1"/>
            <a:t>Rusunawa</a:t>
          </a:r>
          <a:r>
            <a:rPr lang="en-US" sz="1600" kern="1200" dirty="0"/>
            <a:t> di </a:t>
          </a:r>
          <a:r>
            <a:rPr lang="en-US" sz="1600" kern="1200" dirty="0" err="1"/>
            <a:t>kampus</a:t>
          </a:r>
          <a:r>
            <a:rPr lang="en-US" sz="1600" kern="1200" dirty="0"/>
            <a:t> LIPI: Geopark </a:t>
          </a:r>
          <a:r>
            <a:rPr lang="en-US" sz="1600" kern="1200" dirty="0" err="1"/>
            <a:t>Karang</a:t>
          </a:r>
          <a:r>
            <a:rPr lang="en-US" sz="1600" kern="1200" dirty="0"/>
            <a:t> </a:t>
          </a:r>
          <a:r>
            <a:rPr lang="en-US" sz="1600" kern="1200" dirty="0" err="1"/>
            <a:t>Sambung</a:t>
          </a:r>
          <a:r>
            <a:rPr lang="en-US" sz="1600" kern="1200" dirty="0"/>
            <a:t> </a:t>
          </a:r>
          <a:r>
            <a:rPr lang="en-US" sz="1600" kern="1200" dirty="0" err="1"/>
            <a:t>Kebumen</a:t>
          </a:r>
          <a:r>
            <a:rPr lang="en-US" sz="1600" kern="1200" dirty="0"/>
            <a:t> </a:t>
          </a:r>
          <a:r>
            <a:rPr lang="en-US" sz="1600" kern="1200" dirty="0" err="1"/>
            <a:t>sebagai</a:t>
          </a:r>
          <a:r>
            <a:rPr lang="en-US" sz="1600" kern="1200" dirty="0"/>
            <a:t> </a:t>
          </a:r>
          <a:r>
            <a:rPr lang="en-US" sz="1600" kern="1200" dirty="0" err="1"/>
            <a:t>komitmen</a:t>
          </a:r>
          <a:r>
            <a:rPr lang="en-US" sz="1600" kern="1200" dirty="0"/>
            <a:t> LIPI </a:t>
          </a:r>
          <a:r>
            <a:rPr lang="en-US" sz="1600" kern="1200" dirty="0" err="1"/>
            <a:t>mendukung</a:t>
          </a:r>
          <a:r>
            <a:rPr lang="en-US" sz="1600" kern="1200" dirty="0"/>
            <a:t> </a:t>
          </a:r>
          <a:r>
            <a:rPr lang="en-US" sz="1600" kern="1200" dirty="0" err="1"/>
            <a:t>Dikti</a:t>
          </a:r>
          <a:r>
            <a:rPr lang="en-US" sz="1600" kern="1200" dirty="0"/>
            <a:t> (Urgent)</a:t>
          </a:r>
          <a:r>
            <a:rPr lang="id-ID" sz="1600" kern="1200" dirty="0"/>
            <a:t>  </a:t>
          </a:r>
          <a:endParaRPr lang="en-ID" sz="1600" kern="1200" dirty="0"/>
        </a:p>
      </dsp:txBody>
      <dsp:txXfrm>
        <a:off x="2170047" y="2208601"/>
        <a:ext cx="8345552" cy="669273"/>
      </dsp:txXfrm>
    </dsp:sp>
    <dsp:sp modelId="{FFAF9C18-007B-404A-864D-4EB186903703}">
      <dsp:nvSpPr>
        <dsp:cNvPr id="0" name=""/>
        <dsp:cNvSpPr/>
      </dsp:nvSpPr>
      <dsp:spPr>
        <a:xfrm>
          <a:off x="66927" y="2275528"/>
          <a:ext cx="2103120" cy="5354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AE097-EFF7-4BDB-A0B8-0D11BB960587}">
      <dsp:nvSpPr>
        <dsp:cNvPr id="0" name=""/>
        <dsp:cNvSpPr/>
      </dsp:nvSpPr>
      <dsp:spPr>
        <a:xfrm>
          <a:off x="0" y="2944801"/>
          <a:ext cx="10515600" cy="669273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</a:t>
          </a:r>
          <a:r>
            <a:rPr lang="id-ID" sz="1600" kern="1200" dirty="0"/>
            <a:t>eningkatan kualitas dan kapasitas </a:t>
          </a:r>
          <a:r>
            <a:rPr lang="en-US" sz="1600" kern="1200" dirty="0"/>
            <a:t> SDM </a:t>
          </a:r>
          <a:r>
            <a:rPr lang="en-US" sz="1600" kern="1200" dirty="0" err="1"/>
            <a:t>melalui</a:t>
          </a:r>
          <a:r>
            <a:rPr lang="en-US" sz="1600" kern="1200" dirty="0"/>
            <a:t> </a:t>
          </a:r>
          <a:r>
            <a:rPr lang="en-US" sz="1600" kern="1200" dirty="0" err="1"/>
            <a:t>pembimbingan</a:t>
          </a:r>
          <a:r>
            <a:rPr lang="en-US" sz="1600" kern="1200" dirty="0"/>
            <a:t> </a:t>
          </a:r>
          <a:r>
            <a:rPr lang="en-US" sz="1600" kern="1200" dirty="0" err="1"/>
            <a:t>mahasiswa</a:t>
          </a:r>
          <a:r>
            <a:rPr lang="en-US" sz="1600" kern="1200" dirty="0"/>
            <a:t>, </a:t>
          </a:r>
          <a:r>
            <a:rPr lang="en-US" sz="1600" kern="1200" dirty="0" err="1"/>
            <a:t>pengajar</a:t>
          </a:r>
          <a:r>
            <a:rPr lang="en-US" sz="1600" kern="1200" dirty="0"/>
            <a:t> </a:t>
          </a:r>
          <a:r>
            <a:rPr lang="en-US" sz="1600" kern="1200" dirty="0" err="1"/>
            <a:t>mata</a:t>
          </a:r>
          <a:r>
            <a:rPr lang="en-US" sz="1600" kern="1200" dirty="0"/>
            <a:t> </a:t>
          </a:r>
          <a:r>
            <a:rPr lang="en-US" sz="1600" kern="1200" dirty="0" err="1"/>
            <a:t>kuliah</a:t>
          </a:r>
          <a:r>
            <a:rPr lang="en-US" sz="1600" kern="1200" dirty="0"/>
            <a:t>, </a:t>
          </a:r>
          <a:r>
            <a:rPr lang="en-US" sz="1600" kern="1200" dirty="0" err="1"/>
            <a:t>penguji</a:t>
          </a:r>
          <a:r>
            <a:rPr lang="en-US" sz="1600" kern="1200" dirty="0"/>
            <a:t> </a:t>
          </a:r>
          <a:r>
            <a:rPr lang="en-US" sz="1600" kern="1200" dirty="0" err="1"/>
            <a:t>eksternal</a:t>
          </a:r>
          <a:r>
            <a:rPr lang="en-US" sz="1600" kern="1200" dirty="0"/>
            <a:t>, visiting scientist, sabbatical leave, reviewer</a:t>
          </a:r>
          <a:endParaRPr lang="en-ID" sz="1600" kern="1200" dirty="0"/>
        </a:p>
      </dsp:txBody>
      <dsp:txXfrm>
        <a:off x="2170047" y="2944801"/>
        <a:ext cx="8345552" cy="669273"/>
      </dsp:txXfrm>
    </dsp:sp>
    <dsp:sp modelId="{FD10FBBF-BCBE-4CDF-858C-8FA1406727A0}">
      <dsp:nvSpPr>
        <dsp:cNvPr id="0" name=""/>
        <dsp:cNvSpPr/>
      </dsp:nvSpPr>
      <dsp:spPr>
        <a:xfrm>
          <a:off x="66927" y="3011729"/>
          <a:ext cx="2103120" cy="5354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98E07-C66D-44AE-8771-90FE7D4833ED}">
      <dsp:nvSpPr>
        <dsp:cNvPr id="0" name=""/>
        <dsp:cNvSpPr/>
      </dsp:nvSpPr>
      <dsp:spPr>
        <a:xfrm>
          <a:off x="0" y="3681002"/>
          <a:ext cx="10515600" cy="669273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Optimalisasi</a:t>
          </a:r>
          <a:r>
            <a:rPr lang="en-US" sz="1600" kern="1200" dirty="0"/>
            <a:t> Research Cruise (</a:t>
          </a:r>
          <a:r>
            <a:rPr lang="en-US" sz="1600" kern="1200" dirty="0" err="1"/>
            <a:t>Mahasiswa</a:t>
          </a:r>
          <a:r>
            <a:rPr lang="en-US" sz="1600" kern="1200" dirty="0"/>
            <a:t> dan </a:t>
          </a:r>
          <a:r>
            <a:rPr lang="en-US" sz="1600" kern="1200" dirty="0" err="1"/>
            <a:t>dosen</a:t>
          </a:r>
          <a:r>
            <a:rPr lang="en-US" sz="1600" kern="1200" dirty="0"/>
            <a:t>) </a:t>
          </a:r>
          <a:endParaRPr lang="en-ID" sz="1600" kern="1200" dirty="0"/>
        </a:p>
      </dsp:txBody>
      <dsp:txXfrm>
        <a:off x="2170047" y="3681002"/>
        <a:ext cx="8345552" cy="669273"/>
      </dsp:txXfrm>
    </dsp:sp>
    <dsp:sp modelId="{47F4146B-84D1-4F3B-A26E-76DA4BD3D2DF}">
      <dsp:nvSpPr>
        <dsp:cNvPr id="0" name=""/>
        <dsp:cNvSpPr/>
      </dsp:nvSpPr>
      <dsp:spPr>
        <a:xfrm>
          <a:off x="66927" y="3747929"/>
          <a:ext cx="2103120" cy="5354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8000" b="-6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C5E2A-1502-4B7D-A903-37A8721A6748}">
      <dsp:nvSpPr>
        <dsp:cNvPr id="0" name=""/>
        <dsp:cNvSpPr/>
      </dsp:nvSpPr>
      <dsp:spPr>
        <a:xfrm>
          <a:off x="1607153" y="0"/>
          <a:ext cx="2410730" cy="13597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Stasiun</a:t>
          </a:r>
          <a:r>
            <a:rPr lang="en-US" sz="1400" kern="1200" dirty="0"/>
            <a:t> </a:t>
          </a:r>
          <a:r>
            <a:rPr lang="en-US" sz="1400" kern="1200" dirty="0" err="1"/>
            <a:t>Danau</a:t>
          </a:r>
          <a:r>
            <a:rPr lang="en-US" sz="1400" kern="1200" dirty="0"/>
            <a:t> </a:t>
          </a:r>
          <a:r>
            <a:rPr lang="en-US" sz="1400" kern="1200" dirty="0" err="1"/>
            <a:t>Maninjau</a:t>
          </a:r>
          <a:r>
            <a:rPr lang="en-US" sz="1400" kern="1200" dirty="0"/>
            <a:t> (Sumatera Barat)</a:t>
          </a:r>
          <a:endParaRPr lang="en-ID" sz="1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1000" kern="1200" dirty="0"/>
        </a:p>
      </dsp:txBody>
      <dsp:txXfrm>
        <a:off x="1607153" y="169974"/>
        <a:ext cx="1900808" cy="1019845"/>
      </dsp:txXfrm>
    </dsp:sp>
    <dsp:sp modelId="{092443A3-90D7-4677-9092-4E06B0A58FA9}">
      <dsp:nvSpPr>
        <dsp:cNvPr id="0" name=""/>
        <dsp:cNvSpPr/>
      </dsp:nvSpPr>
      <dsp:spPr>
        <a:xfrm>
          <a:off x="0" y="0"/>
          <a:ext cx="1607153" cy="1359793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Puslit</a:t>
          </a:r>
          <a:r>
            <a:rPr lang="en-US" sz="1800" kern="1200" dirty="0"/>
            <a:t> </a:t>
          </a:r>
          <a:r>
            <a:rPr lang="en-US" sz="1800" kern="1200" dirty="0" err="1"/>
            <a:t>Limnologi</a:t>
          </a:r>
          <a:endParaRPr lang="en-ID" sz="1800" kern="1200" dirty="0"/>
        </a:p>
      </dsp:txBody>
      <dsp:txXfrm>
        <a:off x="66380" y="66380"/>
        <a:ext cx="1474393" cy="1227033"/>
      </dsp:txXfrm>
    </dsp:sp>
    <dsp:sp modelId="{658A3EE9-05C6-4A7B-A64C-325E7D914148}">
      <dsp:nvSpPr>
        <dsp:cNvPr id="0" name=""/>
        <dsp:cNvSpPr/>
      </dsp:nvSpPr>
      <dsp:spPr>
        <a:xfrm>
          <a:off x="1607153" y="1495772"/>
          <a:ext cx="2410730" cy="13597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Stasiun</a:t>
          </a:r>
          <a:r>
            <a:rPr lang="en-US" sz="1400" kern="1200" dirty="0"/>
            <a:t> Liwa (Lampung)</a:t>
          </a:r>
          <a:endParaRPr lang="en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Stasiun</a:t>
          </a:r>
          <a:r>
            <a:rPr lang="en-US" sz="1400" kern="1200" dirty="0"/>
            <a:t> </a:t>
          </a:r>
          <a:r>
            <a:rPr lang="en-US" sz="1400" kern="1200" dirty="0" err="1"/>
            <a:t>Jampang</a:t>
          </a:r>
          <a:r>
            <a:rPr lang="en-US" sz="1400" kern="1200" dirty="0"/>
            <a:t> </a:t>
          </a:r>
          <a:r>
            <a:rPr lang="en-US" sz="1400" kern="1200" dirty="0" err="1"/>
            <a:t>Kulon</a:t>
          </a:r>
          <a:r>
            <a:rPr lang="en-US" sz="1400" kern="1200" dirty="0"/>
            <a:t> (</a:t>
          </a:r>
          <a:r>
            <a:rPr lang="en-US" sz="1400" kern="1200" dirty="0" err="1"/>
            <a:t>Jawa</a:t>
          </a:r>
          <a:r>
            <a:rPr lang="en-US" sz="1400" kern="1200" dirty="0"/>
            <a:t> Barat)  </a:t>
          </a:r>
          <a:endParaRPr lang="en-ID" sz="1400" kern="1200" dirty="0"/>
        </a:p>
      </dsp:txBody>
      <dsp:txXfrm>
        <a:off x="1607153" y="1665746"/>
        <a:ext cx="1900808" cy="1019845"/>
      </dsp:txXfrm>
    </dsp:sp>
    <dsp:sp modelId="{718401DD-3924-43BF-98F1-F2AB41EEFBF4}">
      <dsp:nvSpPr>
        <dsp:cNvPr id="0" name=""/>
        <dsp:cNvSpPr/>
      </dsp:nvSpPr>
      <dsp:spPr>
        <a:xfrm>
          <a:off x="0" y="1495772"/>
          <a:ext cx="1607153" cy="1359793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Puslit</a:t>
          </a:r>
          <a:r>
            <a:rPr lang="en-US" sz="1800" kern="1200" dirty="0"/>
            <a:t> </a:t>
          </a:r>
          <a:r>
            <a:rPr lang="en-US" sz="1800" kern="1200" dirty="0" err="1"/>
            <a:t>Geoteknologi</a:t>
          </a:r>
          <a:endParaRPr lang="en-ID" sz="1800" kern="1200" dirty="0"/>
        </a:p>
      </dsp:txBody>
      <dsp:txXfrm>
        <a:off x="66380" y="1562152"/>
        <a:ext cx="1474393" cy="1227033"/>
      </dsp:txXfrm>
    </dsp:sp>
    <dsp:sp modelId="{B97F949E-96B2-450F-B07C-6E97337C517C}">
      <dsp:nvSpPr>
        <dsp:cNvPr id="0" name=""/>
        <dsp:cNvSpPr/>
      </dsp:nvSpPr>
      <dsp:spPr>
        <a:xfrm>
          <a:off x="1607153" y="2991544"/>
          <a:ext cx="2410730" cy="13597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/>
            <a:t>Stasiun</a:t>
          </a:r>
          <a:r>
            <a:rPr lang="en-US" sz="1100" kern="1200" dirty="0"/>
            <a:t> </a:t>
          </a:r>
          <a:r>
            <a:rPr lang="en-US" sz="1100" kern="1200" dirty="0" err="1"/>
            <a:t>Bitung</a:t>
          </a:r>
          <a:r>
            <a:rPr lang="en-US" sz="1100" kern="1200" dirty="0"/>
            <a:t> (Sulawesi Utara)</a:t>
          </a:r>
          <a:endParaRPr lang="en-ID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/>
            <a:t>Stasiun</a:t>
          </a:r>
          <a:r>
            <a:rPr lang="en-US" sz="1100" kern="1200" dirty="0"/>
            <a:t> Biak (Papua)</a:t>
          </a:r>
          <a:endParaRPr lang="en-ID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/>
            <a:t>Stasiun</a:t>
          </a:r>
          <a:r>
            <a:rPr lang="en-US" sz="1100" kern="1200" dirty="0"/>
            <a:t> Ternate (Maluku Utara)</a:t>
          </a:r>
          <a:endParaRPr lang="en-ID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/>
            <a:t>Stasiun</a:t>
          </a:r>
          <a:r>
            <a:rPr lang="en-US" sz="1100" kern="1200" dirty="0"/>
            <a:t> </a:t>
          </a:r>
          <a:r>
            <a:rPr lang="en-US" sz="1100" kern="1200" dirty="0" err="1"/>
            <a:t>Tual</a:t>
          </a:r>
          <a:r>
            <a:rPr lang="en-US" sz="1100" kern="1200" dirty="0"/>
            <a:t> (Maluku Tengah)</a:t>
          </a:r>
          <a:endParaRPr lang="en-ID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/>
            <a:t>Sabang</a:t>
          </a:r>
          <a:r>
            <a:rPr lang="en-US" sz="1100" kern="1200" dirty="0"/>
            <a:t> (Aceh)</a:t>
          </a:r>
          <a:endParaRPr lang="en-ID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>
              <a:solidFill>
                <a:srgbClr val="C00000"/>
              </a:solidFill>
            </a:rPr>
            <a:t>Pulau</a:t>
          </a:r>
          <a:r>
            <a:rPr lang="en-US" sz="1100" kern="1200" dirty="0">
              <a:solidFill>
                <a:srgbClr val="C00000"/>
              </a:solidFill>
            </a:rPr>
            <a:t> Pari (COREMAP/WB</a:t>
          </a:r>
          <a:r>
            <a:rPr lang="en-US" sz="1100" kern="1200" dirty="0"/>
            <a:t>)</a:t>
          </a:r>
          <a:endParaRPr lang="en-ID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900" kern="1200" dirty="0"/>
        </a:p>
      </dsp:txBody>
      <dsp:txXfrm>
        <a:off x="1607153" y="3161518"/>
        <a:ext cx="1900808" cy="1019845"/>
      </dsp:txXfrm>
    </dsp:sp>
    <dsp:sp modelId="{962B0C7C-C0F6-47F3-9983-93EB7CA3C3D3}">
      <dsp:nvSpPr>
        <dsp:cNvPr id="0" name=""/>
        <dsp:cNvSpPr/>
      </dsp:nvSpPr>
      <dsp:spPr>
        <a:xfrm>
          <a:off x="0" y="2991544"/>
          <a:ext cx="1607153" cy="1359793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Puslit</a:t>
          </a:r>
          <a:r>
            <a:rPr lang="en-US" sz="1800" kern="1200" dirty="0"/>
            <a:t> </a:t>
          </a:r>
          <a:r>
            <a:rPr lang="en-US" sz="1800" kern="1200" dirty="0" err="1"/>
            <a:t>Oseanografi</a:t>
          </a:r>
          <a:endParaRPr lang="en-ID" sz="1800" kern="1200" dirty="0"/>
        </a:p>
      </dsp:txBody>
      <dsp:txXfrm>
        <a:off x="66380" y="3057924"/>
        <a:ext cx="1474393" cy="12270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CED1D-0487-454E-A822-699C0D58FC27}">
      <dsp:nvSpPr>
        <dsp:cNvPr id="0" name=""/>
        <dsp:cNvSpPr/>
      </dsp:nvSpPr>
      <dsp:spPr>
        <a:xfrm>
          <a:off x="392503" y="187886"/>
          <a:ext cx="2338147" cy="2338147"/>
        </a:xfrm>
        <a:prstGeom prst="pie">
          <a:avLst>
            <a:gd name="adj1" fmla="val 16200000"/>
            <a:gd name="adj2" fmla="val 180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PT</a:t>
          </a:r>
          <a:endParaRPr lang="en-ID" sz="2000" kern="1200" dirty="0"/>
        </a:p>
      </dsp:txBody>
      <dsp:txXfrm>
        <a:off x="1663731" y="619330"/>
        <a:ext cx="793300" cy="779382"/>
      </dsp:txXfrm>
    </dsp:sp>
    <dsp:sp modelId="{0985CB30-011C-4AF0-8479-EDCB9534207C}">
      <dsp:nvSpPr>
        <dsp:cNvPr id="0" name=""/>
        <dsp:cNvSpPr/>
      </dsp:nvSpPr>
      <dsp:spPr>
        <a:xfrm>
          <a:off x="271977" y="257474"/>
          <a:ext cx="2338147" cy="2338147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Pihak</a:t>
          </a:r>
          <a:r>
            <a:rPr lang="en-US" sz="2000" kern="1200" dirty="0"/>
            <a:t> </a:t>
          </a:r>
          <a:r>
            <a:rPr lang="en-US" sz="2000" kern="1200" dirty="0" err="1"/>
            <a:t>potensial</a:t>
          </a:r>
          <a:endParaRPr lang="en-ID" sz="2000" kern="1200" dirty="0"/>
        </a:p>
      </dsp:txBody>
      <dsp:txXfrm>
        <a:off x="912184" y="1732734"/>
        <a:ext cx="1057733" cy="723712"/>
      </dsp:txXfrm>
    </dsp:sp>
    <dsp:sp modelId="{C7F5508D-5F10-4C58-8875-C39B8A3ED2CB}">
      <dsp:nvSpPr>
        <dsp:cNvPr id="0" name=""/>
        <dsp:cNvSpPr/>
      </dsp:nvSpPr>
      <dsp:spPr>
        <a:xfrm>
          <a:off x="271977" y="257474"/>
          <a:ext cx="2338147" cy="2338147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Pemda</a:t>
          </a:r>
          <a:endParaRPr lang="en-ID" sz="2000" kern="1200" dirty="0"/>
        </a:p>
      </dsp:txBody>
      <dsp:txXfrm>
        <a:off x="522493" y="716753"/>
        <a:ext cx="793300" cy="779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DEC02-3B86-442E-AA24-9BFADAC43E56}" type="datetimeFigureOut">
              <a:rPr lang="en-ID" smtClean="0"/>
              <a:t>05/01/2021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6C2CD-01B0-4F5C-975A-61EAF39006A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11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DB40-730C-4083-A2E1-D1627D4AC995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818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D249-DD2C-4B82-8720-2B829D6A2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1F0474-5A3E-4286-917B-F2148E5DC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80812-636F-4AA1-A7BC-9023E31B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123C-F374-4789-A856-BFA9EB15D508}" type="datetimeFigureOut">
              <a:rPr lang="en-ID" smtClean="0"/>
              <a:t>05/01/2021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4EF10-E77C-4528-A0F0-5FD21321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AF55-47D5-44B7-A036-AC40810F6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F9DE-8218-402A-B296-17EEF6727F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5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76A61-0E1E-4C05-AD4A-8F6BEB18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103D0-8892-4A82-8D60-E65C6F265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FCB27-132C-4952-AD72-AF0916288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123C-F374-4789-A856-BFA9EB15D508}" type="datetimeFigureOut">
              <a:rPr lang="en-ID" smtClean="0"/>
              <a:t>05/01/2021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CB3D7-9561-4269-AB07-2F7D9D04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C31DE-8642-4551-92C1-827FB91F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F9DE-8218-402A-B296-17EEF6727F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392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5A0DA-B6CB-40CC-B83F-ACC90D9585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34847-D2EF-41D5-92F4-9084DA5F4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EDAD4-6A14-4E6A-AC3F-5972BB434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123C-F374-4789-A856-BFA9EB15D508}" type="datetimeFigureOut">
              <a:rPr lang="en-ID" smtClean="0"/>
              <a:t>05/01/2021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5A6A0-BEA3-4634-911D-61F05EA1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0CAC3-40D5-4ED0-B41E-025CF2DC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F9DE-8218-402A-B296-17EEF6727F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236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46B97-FBB1-417E-95B8-8D236BF66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7C7B6-E22F-49FD-BA92-5E5551F6A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960D0-ED82-4AF5-9BFC-8474D1009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123C-F374-4789-A856-BFA9EB15D508}" type="datetimeFigureOut">
              <a:rPr lang="en-ID" smtClean="0"/>
              <a:t>05/01/2021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7EE6-F6DC-4FF0-A385-55DE653A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1F129-2F5C-4018-8789-14B2519E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F9DE-8218-402A-B296-17EEF6727F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034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60D6-7560-4BB3-AE88-C8DCC86C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AE231-6697-4C6E-8202-39E56EE38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6E9B7-5871-4A9F-9D77-428C7721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123C-F374-4789-A856-BFA9EB15D508}" type="datetimeFigureOut">
              <a:rPr lang="en-ID" smtClean="0"/>
              <a:t>05/01/2021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8CB30-F18F-4DF5-B67F-C900C1AA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C1556-29C5-4E3D-B7FA-C87CEB1D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F9DE-8218-402A-B296-17EEF6727F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9606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33D0-7E03-4C59-9F0D-D6166F78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447FB-9596-4AB6-9BE3-6EDB6B87E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B7285-4644-4FD4-8FAE-9C7225308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89CD6-FAB2-4CC3-8246-71E13E772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123C-F374-4789-A856-BFA9EB15D508}" type="datetimeFigureOut">
              <a:rPr lang="en-ID" smtClean="0"/>
              <a:t>05/01/2021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F9DFB-A5B6-43E6-86FF-E4BB8E44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CDEFC-6BC5-4A3F-98D3-81A6215F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F9DE-8218-402A-B296-17EEF6727F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464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98B15-AEC3-4AE7-96F3-BDEAE8EC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27D26-1B79-4C90-BB42-A3EF7AD3B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60841-D3FE-4170-94C0-54C1F4D68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3A5C79-CA37-4B50-8F9F-0E30AE82B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1878E7-36C6-4459-854F-0BC769B14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A5C908-C387-432D-98BC-081AF67D4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123C-F374-4789-A856-BFA9EB15D508}" type="datetimeFigureOut">
              <a:rPr lang="en-ID" smtClean="0"/>
              <a:t>05/01/2021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6A3F8A-706E-4CCC-8D54-EA3FF9E4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3506F-59DB-4543-88DD-A770B1EC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F9DE-8218-402A-B296-17EEF6727F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753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44DAF-9A38-41BF-B789-DE72EC9E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089949-B6F4-4973-8235-407D7B43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123C-F374-4789-A856-BFA9EB15D508}" type="datetimeFigureOut">
              <a:rPr lang="en-ID" smtClean="0"/>
              <a:t>05/01/2021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451B1-265C-4790-AE44-83267EBF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FE1D8-1C19-4D87-A129-7DD12524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F9DE-8218-402A-B296-17EEF6727F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854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F28959-FAEC-476A-9DD4-C6928B884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123C-F374-4789-A856-BFA9EB15D508}" type="datetimeFigureOut">
              <a:rPr lang="en-ID" smtClean="0"/>
              <a:t>05/01/2021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C3C44C-284F-48F3-96C9-9118D630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EAFA0-660D-4A9C-A000-4C4F72037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F9DE-8218-402A-B296-17EEF6727F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875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1774B-32D8-4A5D-B106-9714907F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3486-85A4-4673-9F71-866A21968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0E236-56CA-4957-AEF0-AF7CEAF51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6B4D9-26CF-4BE6-9738-CFD9CFDD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123C-F374-4789-A856-BFA9EB15D508}" type="datetimeFigureOut">
              <a:rPr lang="en-ID" smtClean="0"/>
              <a:t>05/01/2021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5736D-F659-4F07-A2A0-150215CD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03BF9-6F65-445F-B980-EF1D1F90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F9DE-8218-402A-B296-17EEF6727F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053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D7B44-5E59-41E0-9B04-44106CC0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6275F3-C0C2-4D82-BD37-157F44DC2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22CE8-FF7A-4BB5-BDE7-63E013320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E7B57-B8D7-4D14-96A6-56DAE9264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123C-F374-4789-A856-BFA9EB15D508}" type="datetimeFigureOut">
              <a:rPr lang="en-ID" smtClean="0"/>
              <a:t>05/01/2021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3A5BA-1D33-474F-957B-C0CC01B7D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0C28D-4E24-4B29-9274-A792FAC5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F9DE-8218-402A-B296-17EEF6727F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816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1014AE-07B0-435B-9E56-1BD6AAFA3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DC498-1D1F-41F4-9849-CFEA62A28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4EB35-042E-48DC-8E9A-90F44BF76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C123C-F374-4789-A856-BFA9EB15D508}" type="datetimeFigureOut">
              <a:rPr lang="en-ID" smtClean="0"/>
              <a:t>05/01/2021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DBD7C-3CF9-4DFC-ADD6-1FA7AFB0D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0DE83-5C83-4D17-AFA5-541B472B9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EF9DE-8218-402A-B296-17EEF6727FE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95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://www.inovasi.lipi.go.i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2F0F93-716E-4F73-90DD-808FA7384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0" b="322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2E47E3-D794-4E7B-822B-DB996ECD30F4}"/>
              </a:ext>
            </a:extLst>
          </p:cNvPr>
          <p:cNvSpPr/>
          <p:nvPr/>
        </p:nvSpPr>
        <p:spPr>
          <a:xfrm>
            <a:off x="-22861" y="0"/>
            <a:ext cx="12214860" cy="6858000"/>
          </a:xfrm>
          <a:prstGeom prst="rect">
            <a:avLst/>
          </a:prstGeom>
          <a:solidFill>
            <a:srgbClr val="00206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4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1641" y="-188778"/>
            <a:ext cx="2745884" cy="1045931"/>
            <a:chOff x="311641" y="-188778"/>
            <a:chExt cx="2745884" cy="1045931"/>
          </a:xfrm>
        </p:grpSpPr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B2FBC8A-D49D-4F1D-B1EA-7AC6B8410F0E}"/>
                </a:ext>
              </a:extLst>
            </p:cNvPr>
            <p:cNvSpPr/>
            <p:nvPr/>
          </p:nvSpPr>
          <p:spPr>
            <a:xfrm>
              <a:off x="311641" y="-188778"/>
              <a:ext cx="2745884" cy="10459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1" name="Content Placeholder 15" descr="logo1.png">
              <a:extLst>
                <a:ext uri="{FF2B5EF4-FFF2-40B4-BE49-F238E27FC236}">
                  <a16:creationId xmlns:a16="http://schemas.microsoft.com/office/drawing/2014/main" id="{F163E5A8-E522-463A-A382-1C6623AB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13890" y="34285"/>
              <a:ext cx="1692635" cy="72008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A6C5A5A-E90D-4DA9-A355-053962066A94}"/>
              </a:ext>
            </a:extLst>
          </p:cNvPr>
          <p:cNvSpPr txBox="1"/>
          <p:nvPr/>
        </p:nvSpPr>
        <p:spPr>
          <a:xfrm>
            <a:off x="22861" y="1864155"/>
            <a:ext cx="12192000" cy="1601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SINERGI LIPI-DIKTI DALAM PENGELOLAAN </a:t>
            </a:r>
          </a:p>
          <a:p>
            <a:pPr algn="ctr">
              <a:lnSpc>
                <a:spcPct val="90000"/>
              </a:lnSpc>
            </a:pPr>
            <a:r>
              <a:rPr lang="fi-FI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STASIUN-STASIUN PENELITIAN</a:t>
            </a:r>
            <a:endParaRPr lang="fi-FI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</a:pPr>
            <a:endParaRPr lang="fi-FI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36B15-6467-454B-B742-AE34F76DBF6F}"/>
              </a:ext>
            </a:extLst>
          </p:cNvPr>
          <p:cNvSpPr txBox="1"/>
          <p:nvPr/>
        </p:nvSpPr>
        <p:spPr>
          <a:xfrm>
            <a:off x="4429719" y="4149128"/>
            <a:ext cx="2530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en-ID" altLang="en-US" sz="1400" b="1" dirty="0">
              <a:solidFill>
                <a:srgbClr val="FFFF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744637-4692-4D25-BA1F-A62374489018}"/>
              </a:ext>
            </a:extLst>
          </p:cNvPr>
          <p:cNvSpPr txBox="1"/>
          <p:nvPr/>
        </p:nvSpPr>
        <p:spPr>
          <a:xfrm>
            <a:off x="2608991" y="5914276"/>
            <a:ext cx="6645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Lembaga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Ilmu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Pengetahuan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Indonesia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D33D3C-7CC5-49CB-AC26-AA0DD70D30C6}"/>
              </a:ext>
            </a:extLst>
          </p:cNvPr>
          <p:cNvSpPr txBox="1"/>
          <p:nvPr/>
        </p:nvSpPr>
        <p:spPr>
          <a:xfrm>
            <a:off x="2608991" y="6593440"/>
            <a:ext cx="69740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4" descr="E:\A 2020\Informasi\Logo LIPI\3 - Inovasi Indonesia\PRIMARY LOGO\PRIMARY LOGO #INOVASIINDONESIA - ALT 1.png">
            <a:extLst>
              <a:ext uri="{FF2B5EF4-FFF2-40B4-BE49-F238E27FC236}">
                <a16:creationId xmlns:a16="http://schemas.microsoft.com/office/drawing/2014/main" id="{BEA968C8-206E-4C01-A4F4-96E826349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488" y="96609"/>
            <a:ext cx="2067350" cy="7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AAB9BD35-4315-4AD7-8919-46B2C032F9FA}"/>
              </a:ext>
            </a:extLst>
          </p:cNvPr>
          <p:cNvSpPr txBox="1"/>
          <p:nvPr/>
        </p:nvSpPr>
        <p:spPr>
          <a:xfrm>
            <a:off x="4636522" y="4303598"/>
            <a:ext cx="236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" altLang="en-US" dirty="0">
                <a:solidFill>
                  <a:srgbClr val="FFFF00"/>
                </a:solidFill>
              </a:rPr>
              <a:t>Ocky Karna Radjasa</a:t>
            </a:r>
          </a:p>
          <a:p>
            <a:pPr algn="ctr"/>
            <a:endParaRPr lang="" altLang="en-US" dirty="0"/>
          </a:p>
        </p:txBody>
      </p:sp>
    </p:spTree>
    <p:extLst>
      <p:ext uri="{BB962C8B-B14F-4D97-AF65-F5344CB8AC3E}">
        <p14:creationId xmlns:p14="http://schemas.microsoft.com/office/powerpoint/2010/main" val="64037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E5906-BB51-4448-A029-E5C602F2583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SINERGI LIPI-DIKTI</a:t>
            </a:r>
            <a:endParaRPr lang="en-ID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5473D6-D972-4D8E-99E2-227FE288C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2720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452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CustomShape 1"/>
          <p:cNvSpPr/>
          <p:nvPr/>
        </p:nvSpPr>
        <p:spPr>
          <a:xfrm>
            <a:off x="86040" y="186120"/>
            <a:ext cx="1209420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3000" b="1" strike="noStrike" spc="-1">
                <a:solidFill>
                  <a:srgbClr val="002060"/>
                </a:solidFill>
                <a:latin typeface="Futura Md BT"/>
                <a:ea typeface="DejaVu Sans"/>
              </a:rPr>
              <a:t>Pembangunan Infrastruktur Riset Strategis 2020-2024</a:t>
            </a:r>
            <a:endParaRPr lang="en-US" sz="3000" b="0" strike="noStrike" spc="-1">
              <a:latin typeface="Arial"/>
            </a:endParaRPr>
          </a:p>
        </p:txBody>
      </p:sp>
      <p:pic>
        <p:nvPicPr>
          <p:cNvPr id="830" name="Picture 1"/>
          <p:cNvPicPr/>
          <p:nvPr/>
        </p:nvPicPr>
        <p:blipFill>
          <a:blip r:embed="rId2"/>
          <a:stretch/>
        </p:blipFill>
        <p:spPr>
          <a:xfrm>
            <a:off x="198000" y="776520"/>
            <a:ext cx="11773080" cy="5807880"/>
          </a:xfrm>
          <a:prstGeom prst="rect">
            <a:avLst/>
          </a:prstGeom>
          <a:ln w="0">
            <a:noFill/>
          </a:ln>
        </p:spPr>
      </p:pic>
      <p:pic>
        <p:nvPicPr>
          <p:cNvPr id="831" name="Picture 2"/>
          <p:cNvPicPr/>
          <p:nvPr/>
        </p:nvPicPr>
        <p:blipFill>
          <a:blip r:embed="rId3"/>
          <a:stretch/>
        </p:blipFill>
        <p:spPr>
          <a:xfrm>
            <a:off x="111240" y="-2880"/>
            <a:ext cx="543240" cy="765000"/>
          </a:xfrm>
          <a:prstGeom prst="rect">
            <a:avLst/>
          </a:prstGeom>
          <a:ln w="0">
            <a:noFill/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42EA12-529C-4DE6-BA26-605037131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242" y="4153846"/>
            <a:ext cx="926934" cy="521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CEF210-B4A1-44C6-B57E-B873C1C3A463}"/>
              </a:ext>
            </a:extLst>
          </p:cNvPr>
          <p:cNvSpPr/>
          <p:nvPr/>
        </p:nvSpPr>
        <p:spPr>
          <a:xfrm>
            <a:off x="5071932" y="4290646"/>
            <a:ext cx="803868" cy="3114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120 M</a:t>
            </a:r>
            <a:endParaRPr lang="en-ID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CustomShape 1"/>
          <p:cNvSpPr/>
          <p:nvPr/>
        </p:nvSpPr>
        <p:spPr>
          <a:xfrm>
            <a:off x="654840" y="186120"/>
            <a:ext cx="1152540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>
                <a:solidFill>
                  <a:srgbClr val="002060"/>
                </a:solidFill>
                <a:latin typeface="Futura Md BT"/>
                <a:ea typeface="DejaVu Sans"/>
              </a:rPr>
              <a:t>Manajemen Riset: Strategi Terintegrasi &amp; Berkelanjutan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122" name="CustomShape 2"/>
          <p:cNvSpPr/>
          <p:nvPr/>
        </p:nvSpPr>
        <p:spPr>
          <a:xfrm flipH="1">
            <a:off x="1314000" y="2065680"/>
            <a:ext cx="3347280" cy="1865880"/>
          </a:xfrm>
          <a:custGeom>
            <a:avLst/>
            <a:gdLst/>
            <a:ahLst/>
            <a:cxnLst/>
            <a:rect l="l" t="t" r="r" b="b"/>
            <a:pathLst>
              <a:path w="3324859" h="1736089">
                <a:moveTo>
                  <a:pt x="3324859" y="1736090"/>
                </a:moveTo>
                <a:lnTo>
                  <a:pt x="830579" y="1736090"/>
                </a:lnTo>
                <a:lnTo>
                  <a:pt x="0" y="867410"/>
                </a:lnTo>
                <a:lnTo>
                  <a:pt x="830579" y="0"/>
                </a:lnTo>
                <a:lnTo>
                  <a:pt x="3324859" y="0"/>
                </a:lnTo>
                <a:lnTo>
                  <a:pt x="3324859" y="173609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noFill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3" name="CustomShape 3"/>
          <p:cNvSpPr/>
          <p:nvPr/>
        </p:nvSpPr>
        <p:spPr>
          <a:xfrm>
            <a:off x="3611520" y="5714640"/>
            <a:ext cx="733680" cy="770040"/>
          </a:xfrm>
          <a:prstGeom prst="rect">
            <a:avLst/>
          </a:prstGeom>
          <a:blipFill rotWithShape="0"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4" name="CustomShape 4"/>
          <p:cNvSpPr/>
          <p:nvPr/>
        </p:nvSpPr>
        <p:spPr>
          <a:xfrm>
            <a:off x="4687200" y="1752120"/>
            <a:ext cx="2832840" cy="2786760"/>
          </a:xfrm>
          <a:prstGeom prst="rect">
            <a:avLst/>
          </a:prstGeom>
          <a:gradFill rotWithShape="0">
            <a:gsLst>
              <a:gs pos="0">
                <a:srgbClr val="FF9800"/>
              </a:gs>
              <a:gs pos="100000">
                <a:srgbClr val="965A00"/>
              </a:gs>
            </a:gsLst>
            <a:lin ang="18900000"/>
          </a:gradFill>
          <a:ln w="12579"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0600" rIns="0" bIns="0">
            <a:spAutoFit/>
          </a:bodyPr>
          <a:lstStyle/>
          <a:p>
            <a:pPr algn="ctr">
              <a:lnSpc>
                <a:spcPts val="2106"/>
              </a:lnSpc>
              <a:spcBef>
                <a:spcPts val="241"/>
              </a:spcBef>
            </a:pPr>
            <a:r>
              <a:rPr lang="en-US" sz="1500" b="1" strike="noStrike" spc="-7">
                <a:solidFill>
                  <a:srgbClr val="FFFFFF"/>
                </a:solidFill>
                <a:latin typeface="Arial"/>
                <a:ea typeface="DejaVu Sans"/>
              </a:rPr>
              <a:t>Infrastruktur</a:t>
            </a:r>
            <a:r>
              <a:rPr lang="en-US" sz="1500" b="1" strike="noStrike" spc="-26">
                <a:solidFill>
                  <a:srgbClr val="FFFFFF"/>
                </a:solidFill>
                <a:latin typeface="Arial"/>
                <a:ea typeface="DejaVu Sans"/>
              </a:rPr>
              <a:t> Terbuka</a:t>
            </a:r>
            <a:endParaRPr lang="en-US" sz="1500" b="0" strike="noStrike" spc="-1">
              <a:latin typeface="Arial"/>
            </a:endParaRPr>
          </a:p>
          <a:p>
            <a:pPr algn="ctr">
              <a:lnSpc>
                <a:spcPts val="1624"/>
              </a:lnSpc>
            </a:pPr>
            <a:r>
              <a:rPr lang="en-US" sz="1500" b="1" strike="noStrike" spc="-7">
                <a:solidFill>
                  <a:srgbClr val="FFFFFF"/>
                </a:solidFill>
                <a:latin typeface="Arial"/>
                <a:ea typeface="DejaVu Sans"/>
              </a:rPr>
              <a:t>(SDM, peralatan, </a:t>
            </a:r>
            <a:r>
              <a:rPr lang="en-US" sz="1500" b="1" strike="noStrike" spc="-1">
                <a:solidFill>
                  <a:srgbClr val="FFFFFF"/>
                </a:solidFill>
                <a:latin typeface="Arial"/>
                <a:ea typeface="DejaVu Sans"/>
              </a:rPr>
              <a:t>mitra</a:t>
            </a:r>
            <a:r>
              <a:rPr lang="en-US" sz="1500" b="1" strike="noStrike" spc="-32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1500" b="1" strike="noStrike" spc="-7">
                <a:solidFill>
                  <a:srgbClr val="FFFFFF"/>
                </a:solidFill>
                <a:latin typeface="Arial"/>
                <a:ea typeface="DejaVu Sans"/>
              </a:rPr>
              <a:t>LN)</a:t>
            </a:r>
            <a:endParaRPr lang="en-US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500" b="1" strike="noStrike" spc="-12">
                <a:solidFill>
                  <a:srgbClr val="FFFFFF"/>
                </a:solidFill>
                <a:latin typeface="Arial"/>
                <a:ea typeface="Alte DIN 1451 Mittelschrift"/>
              </a:rPr>
              <a:t>LAYANAN SAINS</a:t>
            </a:r>
            <a:endParaRPr lang="en-US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500" b="1" strike="noStrike" spc="-12">
                <a:solidFill>
                  <a:srgbClr val="FFFFFF"/>
                </a:solidFill>
                <a:latin typeface="Arial"/>
                <a:ea typeface="Alte DIN 1451 Mittelschrift"/>
              </a:rPr>
              <a:t>(https://elsa.lipi.go.id)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1125" name="CustomShape 5"/>
          <p:cNvSpPr/>
          <p:nvPr/>
        </p:nvSpPr>
        <p:spPr>
          <a:xfrm>
            <a:off x="4345920" y="5714640"/>
            <a:ext cx="3944160" cy="767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7400" rIns="0" bIns="0">
            <a:spAutoFit/>
          </a:bodyPr>
          <a:lstStyle/>
          <a:p>
            <a:pPr marL="90000">
              <a:lnSpc>
                <a:spcPts val="1811"/>
              </a:lnSpc>
              <a:spcBef>
                <a:spcPts val="609"/>
              </a:spcBef>
            </a:pPr>
            <a:r>
              <a:rPr lang="en-US" sz="1500" b="0" strike="noStrike" spc="-55">
                <a:solidFill>
                  <a:srgbClr val="002060"/>
                </a:solidFill>
                <a:latin typeface="Arial"/>
                <a:ea typeface="DejaVu Sans"/>
              </a:rPr>
              <a:t>Memfasilitasi </a:t>
            </a:r>
            <a:r>
              <a:rPr lang="en-US" sz="1500" b="0" strike="noStrike" spc="-32">
                <a:solidFill>
                  <a:srgbClr val="002060"/>
                </a:solidFill>
                <a:latin typeface="Arial"/>
                <a:ea typeface="DejaVu Sans"/>
              </a:rPr>
              <a:t>mitra, </a:t>
            </a:r>
            <a:r>
              <a:rPr lang="en-US" sz="1500" b="0" strike="noStrike" spc="-111">
                <a:solidFill>
                  <a:srgbClr val="002060"/>
                </a:solidFill>
                <a:latin typeface="Arial"/>
                <a:ea typeface="DejaVu Sans"/>
              </a:rPr>
              <a:t>merangsang</a:t>
            </a:r>
            <a:r>
              <a:rPr lang="en-US" sz="1500" b="0" strike="noStrike" spc="-242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lang="en-US" sz="1500" b="0" strike="noStrike" spc="-80">
                <a:solidFill>
                  <a:srgbClr val="002060"/>
                </a:solidFill>
                <a:latin typeface="Arial"/>
                <a:ea typeface="DejaVu Sans"/>
              </a:rPr>
              <a:t>munculnya  </a:t>
            </a:r>
            <a:r>
              <a:rPr lang="en-US" sz="1500" b="0" i="1" strike="noStrike" spc="-72">
                <a:solidFill>
                  <a:srgbClr val="C00000"/>
                </a:solidFill>
                <a:latin typeface="Arial"/>
                <a:ea typeface="DejaVu Sans"/>
              </a:rPr>
              <a:t>inno-preneur </a:t>
            </a:r>
            <a:r>
              <a:rPr lang="en-US" sz="1500" b="0" strike="noStrike" spc="-41">
                <a:solidFill>
                  <a:srgbClr val="002060"/>
                </a:solidFill>
                <a:latin typeface="Arial"/>
                <a:ea typeface="DejaVu Sans"/>
              </a:rPr>
              <a:t>dari </a:t>
            </a:r>
            <a:r>
              <a:rPr lang="en-US" sz="1500" b="0" strike="noStrike" spc="-52">
                <a:solidFill>
                  <a:srgbClr val="002060"/>
                </a:solidFill>
                <a:latin typeface="Arial"/>
                <a:ea typeface="DejaVu Sans"/>
              </a:rPr>
              <a:t>keterlibatan </a:t>
            </a:r>
            <a:r>
              <a:rPr lang="en-US" sz="1500" b="0" strike="noStrike" spc="-80">
                <a:solidFill>
                  <a:srgbClr val="002060"/>
                </a:solidFill>
                <a:latin typeface="Arial"/>
                <a:ea typeface="DejaVu Sans"/>
              </a:rPr>
              <a:t>dalam </a:t>
            </a:r>
            <a:r>
              <a:rPr lang="en-US" sz="1500" b="0" strike="noStrike" spc="-106">
                <a:solidFill>
                  <a:srgbClr val="002060"/>
                </a:solidFill>
                <a:latin typeface="Arial"/>
                <a:ea typeface="DejaVu Sans"/>
              </a:rPr>
              <a:t>proses  </a:t>
            </a:r>
            <a:r>
              <a:rPr lang="en-US" sz="1500" b="0" strike="noStrike" spc="-7">
                <a:solidFill>
                  <a:srgbClr val="002060"/>
                </a:solidFill>
                <a:latin typeface="Arial"/>
                <a:ea typeface="DejaVu Sans"/>
              </a:rPr>
              <a:t>penelitan </a:t>
            </a:r>
            <a:r>
              <a:rPr lang="en-US" sz="1500" b="0" strike="noStrike" spc="-111">
                <a:solidFill>
                  <a:srgbClr val="002060"/>
                </a:solidFill>
                <a:latin typeface="Arial"/>
                <a:ea typeface="DejaVu Sans"/>
              </a:rPr>
              <a:t>(sains </a:t>
            </a:r>
            <a:r>
              <a:rPr lang="en-US" sz="1500" b="0" strike="noStrike" spc="-32">
                <a:solidFill>
                  <a:srgbClr val="002060"/>
                </a:solidFill>
                <a:latin typeface="Arial"/>
                <a:ea typeface="DejaVu Sans"/>
              </a:rPr>
              <a:t>murni</a:t>
            </a:r>
            <a:r>
              <a:rPr lang="en-US" sz="1500" b="0" strike="noStrike" spc="191">
                <a:solidFill>
                  <a:srgbClr val="002060"/>
                </a:solidFill>
                <a:latin typeface="Arial"/>
                <a:ea typeface="DejaVu Sans"/>
              </a:rPr>
              <a:t>/</a:t>
            </a:r>
            <a:r>
              <a:rPr lang="en-US" sz="1500" b="0" strike="noStrike" spc="-106">
                <a:solidFill>
                  <a:srgbClr val="002060"/>
                </a:solidFill>
                <a:latin typeface="Arial"/>
                <a:ea typeface="DejaVu Sans"/>
              </a:rPr>
              <a:t>masalah </a:t>
            </a:r>
            <a:r>
              <a:rPr lang="en-US" sz="1500" b="0" strike="noStrike" spc="-41">
                <a:solidFill>
                  <a:srgbClr val="002060"/>
                </a:solidFill>
                <a:latin typeface="Arial"/>
                <a:ea typeface="DejaVu Sans"/>
              </a:rPr>
              <a:t>industri)...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1126" name="CustomShape 6"/>
          <p:cNvSpPr/>
          <p:nvPr/>
        </p:nvSpPr>
        <p:spPr>
          <a:xfrm>
            <a:off x="4916160" y="4670640"/>
            <a:ext cx="2376720" cy="1057320"/>
          </a:xfrm>
          <a:custGeom>
            <a:avLst/>
            <a:gdLst/>
            <a:ahLst/>
            <a:cxnLst/>
            <a:rect l="l" t="t" r="r" b="b"/>
            <a:pathLst>
              <a:path w="2377440" h="883920">
                <a:moveTo>
                  <a:pt x="2377440" y="662939"/>
                </a:moveTo>
                <a:lnTo>
                  <a:pt x="0" y="662939"/>
                </a:lnTo>
                <a:lnTo>
                  <a:pt x="1188720" y="883919"/>
                </a:lnTo>
                <a:lnTo>
                  <a:pt x="2377440" y="662939"/>
                </a:lnTo>
                <a:close/>
                <a:moveTo>
                  <a:pt x="1783080" y="0"/>
                </a:moveTo>
                <a:lnTo>
                  <a:pt x="594359" y="0"/>
                </a:lnTo>
                <a:lnTo>
                  <a:pt x="594359" y="662939"/>
                </a:lnTo>
                <a:lnTo>
                  <a:pt x="1783080" y="662939"/>
                </a:lnTo>
                <a:lnTo>
                  <a:pt x="1783080" y="0"/>
                </a:lnTo>
                <a:close/>
              </a:path>
            </a:pathLst>
          </a:custGeom>
          <a:solidFill>
            <a:srgbClr val="DB133B"/>
          </a:solidFill>
          <a:ln w="0">
            <a:noFill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7" name="CustomShape 7"/>
          <p:cNvSpPr/>
          <p:nvPr/>
        </p:nvSpPr>
        <p:spPr>
          <a:xfrm>
            <a:off x="5608440" y="4811760"/>
            <a:ext cx="990000" cy="5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6360" rIns="0" bIns="0">
            <a:spAutoFit/>
          </a:bodyPr>
          <a:lstStyle/>
          <a:p>
            <a:pPr marL="133920" indent="-121320">
              <a:lnSpc>
                <a:spcPts val="2021"/>
              </a:lnSpc>
              <a:spcBef>
                <a:spcPts val="283"/>
              </a:spcBef>
              <a:tabLst>
                <a:tab pos="0" algn="l"/>
              </a:tabLst>
            </a:pPr>
            <a:r>
              <a:rPr lang="en-US" sz="1800" b="1" strike="noStrike" spc="-7">
                <a:solidFill>
                  <a:srgbClr val="FFFFFF"/>
                </a:solidFill>
                <a:latin typeface="Arial"/>
                <a:ea typeface="DejaVu Sans"/>
              </a:rPr>
              <a:t>Eko</a:t>
            </a:r>
            <a:r>
              <a:rPr lang="en-US" sz="1800" b="1" strike="noStrike" spc="1">
                <a:solidFill>
                  <a:srgbClr val="FFFFFF"/>
                </a:solidFill>
                <a:latin typeface="Arial"/>
                <a:ea typeface="DejaVu Sans"/>
              </a:rPr>
              <a:t>n</a:t>
            </a:r>
            <a:r>
              <a:rPr lang="en-US" sz="1800" b="1" strike="noStrike" spc="-7">
                <a:solidFill>
                  <a:srgbClr val="FFFFFF"/>
                </a:solidFill>
                <a:latin typeface="Arial"/>
                <a:ea typeface="DejaVu Sans"/>
              </a:rPr>
              <a:t>omi  </a:t>
            </a:r>
            <a:r>
              <a:rPr lang="en-US" sz="1800" b="1" strike="noStrike" spc="-12">
                <a:solidFill>
                  <a:srgbClr val="FFFFFF"/>
                </a:solidFill>
                <a:latin typeface="Arial"/>
                <a:ea typeface="DejaVu Sans"/>
              </a:rPr>
              <a:t>Kreatif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128" name="CustomShape 8"/>
          <p:cNvSpPr/>
          <p:nvPr/>
        </p:nvSpPr>
        <p:spPr>
          <a:xfrm>
            <a:off x="7576920" y="2195280"/>
            <a:ext cx="3324240" cy="1735200"/>
          </a:xfrm>
          <a:custGeom>
            <a:avLst/>
            <a:gdLst/>
            <a:ahLst/>
            <a:cxnLst/>
            <a:rect l="l" t="t" r="r" b="b"/>
            <a:pathLst>
              <a:path w="3324859" h="1736089">
                <a:moveTo>
                  <a:pt x="3324859" y="0"/>
                </a:moveTo>
                <a:lnTo>
                  <a:pt x="830579" y="0"/>
                </a:lnTo>
                <a:lnTo>
                  <a:pt x="0" y="867410"/>
                </a:lnTo>
                <a:lnTo>
                  <a:pt x="830579" y="1736090"/>
                </a:lnTo>
                <a:lnTo>
                  <a:pt x="3324859" y="1736090"/>
                </a:lnTo>
                <a:lnTo>
                  <a:pt x="332485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9" name="CustomShape 9"/>
          <p:cNvSpPr/>
          <p:nvPr/>
        </p:nvSpPr>
        <p:spPr>
          <a:xfrm>
            <a:off x="7538760" y="2064960"/>
            <a:ext cx="3324240" cy="1865880"/>
          </a:xfrm>
          <a:custGeom>
            <a:avLst/>
            <a:gdLst/>
            <a:ahLst/>
            <a:cxnLst/>
            <a:rect l="l" t="t" r="r" b="b"/>
            <a:pathLst>
              <a:path w="3324859" h="1736089">
                <a:moveTo>
                  <a:pt x="3324859" y="1736090"/>
                </a:moveTo>
                <a:lnTo>
                  <a:pt x="830579" y="1736090"/>
                </a:lnTo>
                <a:lnTo>
                  <a:pt x="0" y="867410"/>
                </a:lnTo>
                <a:lnTo>
                  <a:pt x="830579" y="0"/>
                </a:lnTo>
                <a:lnTo>
                  <a:pt x="3324859" y="0"/>
                </a:lnTo>
                <a:lnTo>
                  <a:pt x="3324859" y="173609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175">
            <a:noFill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0" name="CustomShape 10"/>
          <p:cNvSpPr/>
          <p:nvPr/>
        </p:nvSpPr>
        <p:spPr>
          <a:xfrm>
            <a:off x="9347760" y="2614320"/>
            <a:ext cx="1306080" cy="79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0960" rIns="0" bIns="0">
            <a:spAutoFit/>
          </a:bodyPr>
          <a:lstStyle/>
          <a:p>
            <a:pPr marL="12600" algn="r">
              <a:lnSpc>
                <a:spcPct val="93000"/>
              </a:lnSpc>
              <a:spcBef>
                <a:spcPts val="244"/>
              </a:spcBef>
            </a:pPr>
            <a:r>
              <a:rPr lang="en-US" sz="1800" b="1" strike="noStrike" spc="-7">
                <a:solidFill>
                  <a:srgbClr val="002060"/>
                </a:solidFill>
                <a:latin typeface="Arial"/>
                <a:ea typeface="DejaVu Sans"/>
              </a:rPr>
              <a:t>Dosen </a:t>
            </a:r>
            <a:r>
              <a:rPr lang="en-US" sz="1800" b="1" strike="noStrike" spc="-1">
                <a:solidFill>
                  <a:srgbClr val="002060"/>
                </a:solidFill>
                <a:latin typeface="Arial"/>
                <a:ea typeface="DejaVu Sans"/>
              </a:rPr>
              <a:t>+  Ma</a:t>
            </a:r>
            <a:r>
              <a:rPr lang="en-US" sz="1800" b="1" strike="noStrike" spc="-15">
                <a:solidFill>
                  <a:srgbClr val="002060"/>
                </a:solidFill>
                <a:latin typeface="Arial"/>
                <a:ea typeface="DejaVu Sans"/>
              </a:rPr>
              <a:t>h</a:t>
            </a:r>
            <a:r>
              <a:rPr lang="en-US" sz="1800" b="1" strike="noStrike" spc="-7">
                <a:solidFill>
                  <a:srgbClr val="002060"/>
                </a:solidFill>
                <a:latin typeface="Arial"/>
                <a:ea typeface="DejaVu Sans"/>
              </a:rPr>
              <a:t>as</a:t>
            </a:r>
            <a:r>
              <a:rPr lang="en-US" sz="1800" b="1" strike="noStrike" spc="-12">
                <a:solidFill>
                  <a:srgbClr val="002060"/>
                </a:solidFill>
                <a:latin typeface="Arial"/>
                <a:ea typeface="DejaVu Sans"/>
              </a:rPr>
              <a:t>i</a:t>
            </a:r>
            <a:r>
              <a:rPr lang="en-US" sz="1800" b="1" strike="noStrike" spc="-1">
                <a:solidFill>
                  <a:srgbClr val="002060"/>
                </a:solidFill>
                <a:latin typeface="Arial"/>
                <a:ea typeface="DejaVu Sans"/>
              </a:rPr>
              <a:t>swa  </a:t>
            </a:r>
            <a:r>
              <a:rPr lang="en-US" sz="1800" b="1" strike="noStrike" spc="-7">
                <a:solidFill>
                  <a:srgbClr val="002060"/>
                </a:solidFill>
                <a:latin typeface="Arial"/>
                <a:ea typeface="DejaVu Sans"/>
              </a:rPr>
              <a:t>(pasca)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131" name="CustomShape 11"/>
          <p:cNvSpPr/>
          <p:nvPr/>
        </p:nvSpPr>
        <p:spPr>
          <a:xfrm>
            <a:off x="1632240" y="2619720"/>
            <a:ext cx="989280" cy="79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0960" rIns="0" bIns="0">
            <a:spAutoFit/>
          </a:bodyPr>
          <a:lstStyle/>
          <a:p>
            <a:pPr marL="12600">
              <a:lnSpc>
                <a:spcPct val="93000"/>
              </a:lnSpc>
              <a:spcBef>
                <a:spcPts val="244"/>
              </a:spcBef>
            </a:pPr>
            <a:r>
              <a:rPr lang="en-US" sz="1800" b="1" strike="noStrike" spc="-7">
                <a:solidFill>
                  <a:srgbClr val="002060"/>
                </a:solidFill>
                <a:latin typeface="Arial"/>
                <a:ea typeface="DejaVu Sans"/>
              </a:rPr>
              <a:t>Swasta  Industri  </a:t>
            </a:r>
            <a:r>
              <a:rPr lang="en-US" sz="1800" b="1" strike="noStrike" spc="-1">
                <a:solidFill>
                  <a:srgbClr val="002060"/>
                </a:solidFill>
                <a:latin typeface="Arial"/>
                <a:ea typeface="DejaVu Sans"/>
              </a:rPr>
              <a:t>(DN/</a:t>
            </a:r>
            <a:r>
              <a:rPr lang="en-US" sz="1800" b="1" strike="noStrike" spc="-7">
                <a:solidFill>
                  <a:srgbClr val="002060"/>
                </a:solidFill>
                <a:latin typeface="Arial"/>
                <a:ea typeface="DejaVu Sans"/>
              </a:rPr>
              <a:t>LN)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132" name="CustomShape 12"/>
          <p:cNvSpPr/>
          <p:nvPr/>
        </p:nvSpPr>
        <p:spPr>
          <a:xfrm>
            <a:off x="7673760" y="4042800"/>
            <a:ext cx="394416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94680" indent="-81360">
              <a:lnSpc>
                <a:spcPct val="100000"/>
              </a:lnSpc>
              <a:spcBef>
                <a:spcPts val="99"/>
              </a:spcBef>
              <a:buClr>
                <a:srgbClr val="002060"/>
              </a:buClr>
              <a:buFont typeface="StarSymbol"/>
              <a:buChar char="-"/>
              <a:tabLst>
                <a:tab pos="95400" algn="l"/>
              </a:tabLst>
            </a:pPr>
            <a:r>
              <a:rPr lang="en-US" sz="15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RA (</a:t>
            </a:r>
            <a:r>
              <a:rPr lang="en-US" sz="1500" b="0" i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research assistantship) </a:t>
            </a:r>
            <a:r>
              <a:rPr lang="en-US" sz="1500" b="0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mahasiswa</a:t>
            </a:r>
            <a:endParaRPr lang="en-US" sz="1500" b="0" strike="noStrike" spc="-1" dirty="0">
              <a:latin typeface="Arial"/>
            </a:endParaRPr>
          </a:p>
          <a:p>
            <a:pPr marL="94680" indent="-81360">
              <a:lnSpc>
                <a:spcPct val="100000"/>
              </a:lnSpc>
              <a:buClr>
                <a:srgbClr val="002060"/>
              </a:buClr>
              <a:buFont typeface="StarSymbol"/>
              <a:buChar char="-"/>
              <a:tabLst>
                <a:tab pos="95400" algn="l"/>
              </a:tabLst>
            </a:pPr>
            <a:r>
              <a:rPr lang="en-US" sz="15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lang="en-US" sz="1500" b="0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Fasilitasi</a:t>
            </a:r>
            <a:r>
              <a:rPr lang="en-US" sz="15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lang="en-US" sz="1500" b="0" i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startup </a:t>
            </a:r>
            <a:r>
              <a:rPr lang="en-US" sz="15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(</a:t>
            </a:r>
            <a:r>
              <a:rPr lang="en-US" sz="1500" b="0" i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tenant</a:t>
            </a:r>
            <a:r>
              <a:rPr lang="en-US" sz="15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, HKI...)</a:t>
            </a:r>
            <a:endParaRPr lang="en-US" sz="1500" b="0" strike="noStrike" spc="-1" dirty="0">
              <a:latin typeface="Arial"/>
            </a:endParaRPr>
          </a:p>
        </p:txBody>
      </p:sp>
      <p:sp>
        <p:nvSpPr>
          <p:cNvPr id="1133" name="CustomShape 13"/>
          <p:cNvSpPr/>
          <p:nvPr/>
        </p:nvSpPr>
        <p:spPr>
          <a:xfrm>
            <a:off x="1271520" y="4007520"/>
            <a:ext cx="3359520" cy="4872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82440" indent="-69120">
              <a:lnSpc>
                <a:spcPct val="100000"/>
              </a:lnSpc>
              <a:spcBef>
                <a:spcPts val="99"/>
              </a:spcBef>
              <a:buClr>
                <a:srgbClr val="002060"/>
              </a:buClr>
              <a:buFont typeface="StarSymbol"/>
              <a:buChar char="-"/>
              <a:tabLst>
                <a:tab pos="95400" algn="l"/>
              </a:tabLst>
            </a:pPr>
            <a:r>
              <a:rPr lang="en-US" sz="1500" b="0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Fasilitasi</a:t>
            </a:r>
            <a:r>
              <a:rPr lang="en-US" sz="15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lang="en-US" sz="1500" b="0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litbang</a:t>
            </a:r>
            <a:r>
              <a:rPr lang="en-US" sz="15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lang="en-US" sz="1500" b="0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industri</a:t>
            </a:r>
            <a:endParaRPr lang="en-US" sz="1500" b="0" strike="noStrike" spc="-1" dirty="0">
              <a:latin typeface="Arial"/>
            </a:endParaRPr>
          </a:p>
          <a:p>
            <a:pPr marL="82440" indent="-69120">
              <a:lnSpc>
                <a:spcPct val="100000"/>
              </a:lnSpc>
              <a:spcBef>
                <a:spcPts val="119"/>
              </a:spcBef>
              <a:buClr>
                <a:srgbClr val="002060"/>
              </a:buClr>
              <a:buFont typeface="StarSymbol"/>
              <a:buChar char="-"/>
              <a:tabLst>
                <a:tab pos="95400" algn="l"/>
              </a:tabLst>
            </a:pPr>
            <a:r>
              <a:rPr lang="en-US" sz="15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lang="en-US" sz="1500" b="0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Kolaborasi</a:t>
            </a:r>
            <a:r>
              <a:rPr lang="en-US" sz="15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lang="en-US" sz="1500" b="0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solusi</a:t>
            </a:r>
            <a:r>
              <a:rPr lang="en-US" sz="15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lang="en-US" sz="1500" b="0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masalah</a:t>
            </a:r>
            <a:r>
              <a:rPr lang="en-US" sz="15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  </a:t>
            </a:r>
            <a:r>
              <a:rPr lang="en-US" sz="1500" b="0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industri</a:t>
            </a:r>
            <a:endParaRPr lang="en-US" sz="1500" b="0" strike="noStrike" spc="-1" dirty="0">
              <a:latin typeface="Arial"/>
            </a:endParaRPr>
          </a:p>
        </p:txBody>
      </p:sp>
      <p:pic>
        <p:nvPicPr>
          <p:cNvPr id="1134" name="Picture 9" descr="C:\Users\ASUS\Downloads\user2.png"/>
          <p:cNvPicPr/>
          <p:nvPr/>
        </p:nvPicPr>
        <p:blipFill>
          <a:blip r:embed="rId3"/>
          <a:srcRect l="65155" t="36784" b="2324"/>
          <a:stretch/>
        </p:blipFill>
        <p:spPr>
          <a:xfrm>
            <a:off x="8001360" y="2150280"/>
            <a:ext cx="1415880" cy="1749240"/>
          </a:xfrm>
          <a:prstGeom prst="rect">
            <a:avLst/>
          </a:prstGeom>
          <a:ln w="0">
            <a:noFill/>
          </a:ln>
        </p:spPr>
      </p:pic>
      <p:grpSp>
        <p:nvGrpSpPr>
          <p:cNvPr id="1135" name="Group 14"/>
          <p:cNvGrpSpPr/>
          <p:nvPr/>
        </p:nvGrpSpPr>
        <p:grpSpPr>
          <a:xfrm>
            <a:off x="3229200" y="2235600"/>
            <a:ext cx="825840" cy="1571760"/>
            <a:chOff x="3229200" y="2235600"/>
            <a:chExt cx="825840" cy="1571760"/>
          </a:xfrm>
        </p:grpSpPr>
        <p:sp>
          <p:nvSpPr>
            <p:cNvPr id="1136" name="CustomShape 15"/>
            <p:cNvSpPr/>
            <p:nvPr/>
          </p:nvSpPr>
          <p:spPr>
            <a:xfrm flipH="1">
              <a:off x="3960000" y="3015000"/>
              <a:ext cx="95040" cy="92880"/>
            </a:xfrm>
            <a:custGeom>
              <a:avLst/>
              <a:gdLst/>
              <a:ahLst/>
              <a:cxnLst/>
              <a:rect l="l" t="t" r="r" b="b"/>
              <a:pathLst>
                <a:path w="39" h="43">
                  <a:moveTo>
                    <a:pt x="29" y="0"/>
                  </a:moveTo>
                  <a:cubicBezTo>
                    <a:pt x="28" y="2"/>
                    <a:pt x="28" y="1"/>
                    <a:pt x="26" y="3"/>
                  </a:cubicBezTo>
                  <a:cubicBezTo>
                    <a:pt x="24" y="5"/>
                    <a:pt x="0" y="14"/>
                    <a:pt x="0" y="14"/>
                  </a:cubicBezTo>
                  <a:cubicBezTo>
                    <a:pt x="0" y="14"/>
                    <a:pt x="2" y="19"/>
                    <a:pt x="8" y="16"/>
                  </a:cubicBezTo>
                  <a:cubicBezTo>
                    <a:pt x="14" y="14"/>
                    <a:pt x="15" y="16"/>
                    <a:pt x="15" y="16"/>
                  </a:cubicBezTo>
                  <a:cubicBezTo>
                    <a:pt x="15" y="16"/>
                    <a:pt x="15" y="17"/>
                    <a:pt x="11" y="25"/>
                  </a:cubicBezTo>
                  <a:cubicBezTo>
                    <a:pt x="7" y="29"/>
                    <a:pt x="5" y="34"/>
                    <a:pt x="4" y="38"/>
                  </a:cubicBezTo>
                  <a:cubicBezTo>
                    <a:pt x="4" y="38"/>
                    <a:pt x="5" y="41"/>
                    <a:pt x="6" y="40"/>
                  </a:cubicBezTo>
                  <a:cubicBezTo>
                    <a:pt x="6" y="42"/>
                    <a:pt x="8" y="43"/>
                    <a:pt x="9" y="43"/>
                  </a:cubicBezTo>
                  <a:cubicBezTo>
                    <a:pt x="10" y="43"/>
                    <a:pt x="14" y="38"/>
                    <a:pt x="18" y="35"/>
                  </a:cubicBezTo>
                  <a:cubicBezTo>
                    <a:pt x="16" y="38"/>
                    <a:pt x="12" y="42"/>
                    <a:pt x="14" y="43"/>
                  </a:cubicBezTo>
                  <a:cubicBezTo>
                    <a:pt x="16" y="42"/>
                    <a:pt x="22" y="35"/>
                    <a:pt x="22" y="35"/>
                  </a:cubicBezTo>
                  <a:cubicBezTo>
                    <a:pt x="23" y="33"/>
                    <a:pt x="28" y="28"/>
                    <a:pt x="31" y="23"/>
                  </a:cubicBezTo>
                  <a:cubicBezTo>
                    <a:pt x="34" y="18"/>
                    <a:pt x="36" y="10"/>
                    <a:pt x="36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5" y="3"/>
                    <a:pt x="29" y="0"/>
                  </a:cubicBezTo>
                  <a:close/>
                </a:path>
              </a:pathLst>
            </a:custGeom>
            <a:solidFill>
              <a:srgbClr val="D3EDF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7" name="CustomShape 16"/>
            <p:cNvSpPr/>
            <p:nvPr/>
          </p:nvSpPr>
          <p:spPr>
            <a:xfrm flipH="1">
              <a:off x="3722400" y="2423160"/>
              <a:ext cx="267840" cy="613440"/>
            </a:xfrm>
            <a:custGeom>
              <a:avLst/>
              <a:gdLst/>
              <a:ahLst/>
              <a:cxnLst/>
              <a:rect l="l" t="t" r="r" b="b"/>
              <a:pathLst>
                <a:path w="111" h="284">
                  <a:moveTo>
                    <a:pt x="44" y="68"/>
                  </a:moveTo>
                  <a:cubicBezTo>
                    <a:pt x="44" y="103"/>
                    <a:pt x="42" y="129"/>
                    <a:pt x="37" y="166"/>
                  </a:cubicBezTo>
                  <a:cubicBezTo>
                    <a:pt x="31" y="206"/>
                    <a:pt x="0" y="275"/>
                    <a:pt x="0" y="275"/>
                  </a:cubicBezTo>
                  <a:cubicBezTo>
                    <a:pt x="13" y="284"/>
                    <a:pt x="13" y="284"/>
                    <a:pt x="13" y="284"/>
                  </a:cubicBezTo>
                  <a:cubicBezTo>
                    <a:pt x="13" y="284"/>
                    <a:pt x="57" y="229"/>
                    <a:pt x="71" y="182"/>
                  </a:cubicBezTo>
                  <a:cubicBezTo>
                    <a:pt x="79" y="156"/>
                    <a:pt x="85" y="112"/>
                    <a:pt x="85" y="112"/>
                  </a:cubicBezTo>
                  <a:cubicBezTo>
                    <a:pt x="85" y="112"/>
                    <a:pt x="111" y="0"/>
                    <a:pt x="88" y="13"/>
                  </a:cubicBezTo>
                  <a:cubicBezTo>
                    <a:pt x="76" y="20"/>
                    <a:pt x="43" y="31"/>
                    <a:pt x="44" y="68"/>
                  </a:cubicBezTo>
                  <a:close/>
                </a:path>
              </a:pathLst>
            </a:custGeom>
            <a:solidFill>
              <a:srgbClr val="002B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8" name="CustomShape 17"/>
            <p:cNvSpPr/>
            <p:nvPr/>
          </p:nvSpPr>
          <p:spPr>
            <a:xfrm flipH="1">
              <a:off x="3497400" y="2651400"/>
              <a:ext cx="42480" cy="131400"/>
            </a:xfrm>
            <a:custGeom>
              <a:avLst/>
              <a:gdLst/>
              <a:ahLst/>
              <a:cxnLst/>
              <a:rect l="l" t="t" r="r" b="b"/>
              <a:pathLst>
                <a:path w="17" h="61">
                  <a:moveTo>
                    <a:pt x="13" y="61"/>
                  </a:moveTo>
                  <a:cubicBezTo>
                    <a:pt x="13" y="61"/>
                    <a:pt x="0" y="10"/>
                    <a:pt x="4" y="5"/>
                  </a:cubicBezTo>
                  <a:cubicBezTo>
                    <a:pt x="8" y="0"/>
                    <a:pt x="17" y="44"/>
                    <a:pt x="17" y="44"/>
                  </a:cubicBezTo>
                  <a:lnTo>
                    <a:pt x="13" y="61"/>
                  </a:lnTo>
                  <a:close/>
                </a:path>
              </a:pathLst>
            </a:custGeom>
            <a:solidFill>
              <a:srgbClr val="405C9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9" name="CustomShape 18"/>
            <p:cNvSpPr/>
            <p:nvPr/>
          </p:nvSpPr>
          <p:spPr>
            <a:xfrm flipH="1">
              <a:off x="3531240" y="2417400"/>
              <a:ext cx="338760" cy="599760"/>
            </a:xfrm>
            <a:custGeom>
              <a:avLst/>
              <a:gdLst/>
              <a:ahLst/>
              <a:cxnLst/>
              <a:rect l="l" t="t" r="r" b="b"/>
              <a:pathLst>
                <a:path w="140" h="278">
                  <a:moveTo>
                    <a:pt x="19" y="269"/>
                  </a:moveTo>
                  <a:cubicBezTo>
                    <a:pt x="19" y="269"/>
                    <a:pt x="14" y="196"/>
                    <a:pt x="6" y="120"/>
                  </a:cubicBezTo>
                  <a:cubicBezTo>
                    <a:pt x="0" y="58"/>
                    <a:pt x="51" y="1"/>
                    <a:pt x="51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126" y="52"/>
                    <a:pt x="135" y="112"/>
                  </a:cubicBezTo>
                  <a:cubicBezTo>
                    <a:pt x="140" y="149"/>
                    <a:pt x="138" y="216"/>
                    <a:pt x="138" y="216"/>
                  </a:cubicBezTo>
                  <a:cubicBezTo>
                    <a:pt x="139" y="278"/>
                    <a:pt x="139" y="278"/>
                    <a:pt x="139" y="278"/>
                  </a:cubicBezTo>
                  <a:cubicBezTo>
                    <a:pt x="19" y="269"/>
                    <a:pt x="19" y="269"/>
                    <a:pt x="19" y="269"/>
                  </a:cubicBezTo>
                </a:path>
              </a:pathLst>
            </a:custGeom>
            <a:solidFill>
              <a:srgbClr val="D3EDF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0" name="CustomShape 19"/>
            <p:cNvSpPr/>
            <p:nvPr/>
          </p:nvSpPr>
          <p:spPr>
            <a:xfrm flipH="1">
              <a:off x="3750120" y="2712240"/>
              <a:ext cx="60840" cy="310320"/>
            </a:xfrm>
            <a:custGeom>
              <a:avLst/>
              <a:gdLst/>
              <a:ahLst/>
              <a:cxnLst/>
              <a:rect l="l" t="t" r="r" b="b"/>
              <a:pathLst>
                <a:path w="26" h="144">
                  <a:moveTo>
                    <a:pt x="18" y="144"/>
                  </a:moveTo>
                  <a:cubicBezTo>
                    <a:pt x="18" y="144"/>
                    <a:pt x="26" y="98"/>
                    <a:pt x="13" y="75"/>
                  </a:cubicBezTo>
                  <a:cubicBezTo>
                    <a:pt x="0" y="49"/>
                    <a:pt x="3" y="0"/>
                    <a:pt x="3" y="0"/>
                  </a:cubicBezTo>
                  <a:cubicBezTo>
                    <a:pt x="3" y="0"/>
                    <a:pt x="5" y="41"/>
                    <a:pt x="15" y="72"/>
                  </a:cubicBezTo>
                  <a:cubicBezTo>
                    <a:pt x="25" y="102"/>
                    <a:pt x="22" y="143"/>
                    <a:pt x="22" y="143"/>
                  </a:cubicBezTo>
                  <a:lnTo>
                    <a:pt x="18" y="144"/>
                  </a:lnTo>
                  <a:close/>
                </a:path>
              </a:pathLst>
            </a:custGeom>
            <a:solidFill>
              <a:srgbClr val="84BBC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1" name="CustomShape 20"/>
            <p:cNvSpPr/>
            <p:nvPr/>
          </p:nvSpPr>
          <p:spPr>
            <a:xfrm flipH="1">
              <a:off x="3673080" y="2417400"/>
              <a:ext cx="95040" cy="62640"/>
            </a:xfrm>
            <a:custGeom>
              <a:avLst/>
              <a:gdLst/>
              <a:ahLst/>
              <a:cxnLst/>
              <a:rect l="l" t="t" r="r" b="b"/>
              <a:pathLst>
                <a:path w="40" h="29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6" y="27"/>
                    <a:pt x="0" y="16"/>
                  </a:cubicBezTo>
                  <a:cubicBezTo>
                    <a:pt x="22" y="17"/>
                    <a:pt x="37" y="0"/>
                    <a:pt x="37" y="0"/>
                  </a:cubicBezTo>
                </a:path>
              </a:pathLst>
            </a:custGeom>
            <a:solidFill>
              <a:srgbClr val="9ED7E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2" name="CustomShape 21"/>
            <p:cNvSpPr/>
            <p:nvPr/>
          </p:nvSpPr>
          <p:spPr>
            <a:xfrm flipH="1">
              <a:off x="3463560" y="2423160"/>
              <a:ext cx="326160" cy="651960"/>
            </a:xfrm>
            <a:custGeom>
              <a:avLst/>
              <a:gdLst/>
              <a:ahLst/>
              <a:cxnLst/>
              <a:rect l="l" t="t" r="r" b="b"/>
              <a:pathLst>
                <a:path w="134" h="303">
                  <a:moveTo>
                    <a:pt x="48" y="0"/>
                  </a:moveTo>
                  <a:cubicBezTo>
                    <a:pt x="48" y="0"/>
                    <a:pt x="0" y="42"/>
                    <a:pt x="10" y="151"/>
                  </a:cubicBezTo>
                  <a:cubicBezTo>
                    <a:pt x="17" y="235"/>
                    <a:pt x="32" y="297"/>
                    <a:pt x="32" y="297"/>
                  </a:cubicBezTo>
                  <a:cubicBezTo>
                    <a:pt x="32" y="297"/>
                    <a:pt x="88" y="300"/>
                    <a:pt x="126" y="303"/>
                  </a:cubicBezTo>
                  <a:cubicBezTo>
                    <a:pt x="134" y="233"/>
                    <a:pt x="97" y="210"/>
                    <a:pt x="102" y="128"/>
                  </a:cubicBezTo>
                  <a:cubicBezTo>
                    <a:pt x="106" y="65"/>
                    <a:pt x="48" y="0"/>
                    <a:pt x="48" y="0"/>
                  </a:cubicBezTo>
                </a:path>
              </a:pathLst>
            </a:custGeom>
            <a:solidFill>
              <a:srgbClr val="16286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3" name="CustomShape 22"/>
            <p:cNvSpPr/>
            <p:nvPr/>
          </p:nvSpPr>
          <p:spPr>
            <a:xfrm flipH="1">
              <a:off x="3460320" y="2423160"/>
              <a:ext cx="307800" cy="563760"/>
            </a:xfrm>
            <a:custGeom>
              <a:avLst/>
              <a:gdLst/>
              <a:ahLst/>
              <a:cxnLst/>
              <a:rect l="l" t="t" r="r" b="b"/>
              <a:pathLst>
                <a:path w="128" h="262">
                  <a:moveTo>
                    <a:pt x="97" y="262"/>
                  </a:moveTo>
                  <a:cubicBezTo>
                    <a:pt x="97" y="262"/>
                    <a:pt x="99" y="220"/>
                    <a:pt x="109" y="165"/>
                  </a:cubicBezTo>
                  <a:cubicBezTo>
                    <a:pt x="79" y="53"/>
                    <a:pt x="128" y="69"/>
                    <a:pt x="125" y="49"/>
                  </a:cubicBezTo>
                  <a:cubicBezTo>
                    <a:pt x="122" y="43"/>
                    <a:pt x="118" y="39"/>
                    <a:pt x="113" y="36"/>
                  </a:cubicBezTo>
                  <a:cubicBezTo>
                    <a:pt x="68" y="14"/>
                    <a:pt x="40" y="0"/>
                    <a:pt x="40" y="0"/>
                  </a:cubicBezTo>
                  <a:cubicBezTo>
                    <a:pt x="40" y="0"/>
                    <a:pt x="0" y="53"/>
                    <a:pt x="38" y="123"/>
                  </a:cubicBezTo>
                  <a:cubicBezTo>
                    <a:pt x="75" y="194"/>
                    <a:pt x="97" y="262"/>
                    <a:pt x="97" y="262"/>
                  </a:cubicBezTo>
                </a:path>
              </a:pathLst>
            </a:custGeom>
            <a:solidFill>
              <a:srgbClr val="16286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4" name="CustomShape 23"/>
            <p:cNvSpPr/>
            <p:nvPr/>
          </p:nvSpPr>
          <p:spPr>
            <a:xfrm flipH="1">
              <a:off x="3688560" y="2453400"/>
              <a:ext cx="144360" cy="508680"/>
            </a:xfrm>
            <a:custGeom>
              <a:avLst/>
              <a:gdLst/>
              <a:ahLst/>
              <a:cxnLst/>
              <a:rect l="l" t="t" r="r" b="b"/>
              <a:pathLst>
                <a:path w="61" h="236">
                  <a:moveTo>
                    <a:pt x="26" y="0"/>
                  </a:moveTo>
                  <a:cubicBezTo>
                    <a:pt x="26" y="0"/>
                    <a:pt x="21" y="2"/>
                    <a:pt x="20" y="10"/>
                  </a:cubicBezTo>
                  <a:cubicBezTo>
                    <a:pt x="19" y="14"/>
                    <a:pt x="21" y="18"/>
                    <a:pt x="21" y="18"/>
                  </a:cubicBezTo>
                  <a:cubicBezTo>
                    <a:pt x="21" y="18"/>
                    <a:pt x="4" y="44"/>
                    <a:pt x="3" y="84"/>
                  </a:cubicBezTo>
                  <a:cubicBezTo>
                    <a:pt x="0" y="144"/>
                    <a:pt x="29" y="222"/>
                    <a:pt x="29" y="222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1" y="206"/>
                    <a:pt x="24" y="140"/>
                    <a:pt x="20" y="81"/>
                  </a:cubicBezTo>
                  <a:cubicBezTo>
                    <a:pt x="17" y="40"/>
                    <a:pt x="27" y="19"/>
                    <a:pt x="27" y="19"/>
                  </a:cubicBezTo>
                  <a:cubicBezTo>
                    <a:pt x="27" y="19"/>
                    <a:pt x="29" y="17"/>
                    <a:pt x="36" y="11"/>
                  </a:cubicBezTo>
                  <a:cubicBezTo>
                    <a:pt x="28" y="6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42619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5" name="CustomShape 24"/>
            <p:cNvSpPr/>
            <p:nvPr/>
          </p:nvSpPr>
          <p:spPr>
            <a:xfrm flipH="1">
              <a:off x="3700800" y="2469960"/>
              <a:ext cx="64080" cy="263520"/>
            </a:xfrm>
            <a:custGeom>
              <a:avLst/>
              <a:gdLst/>
              <a:ahLst/>
              <a:cxnLst/>
              <a:rect l="l" t="t" r="r" b="b"/>
              <a:pathLst>
                <a:path w="26" h="123">
                  <a:moveTo>
                    <a:pt x="26" y="0"/>
                  </a:moveTo>
                  <a:cubicBezTo>
                    <a:pt x="24" y="6"/>
                    <a:pt x="21" y="11"/>
                    <a:pt x="18" y="18"/>
                  </a:cubicBezTo>
                  <a:cubicBezTo>
                    <a:pt x="10" y="36"/>
                    <a:pt x="0" y="78"/>
                    <a:pt x="5" y="123"/>
                  </a:cubicBezTo>
                  <a:cubicBezTo>
                    <a:pt x="7" y="99"/>
                    <a:pt x="15" y="79"/>
                    <a:pt x="22" y="66"/>
                  </a:cubicBezTo>
                  <a:cubicBezTo>
                    <a:pt x="16" y="39"/>
                    <a:pt x="21" y="16"/>
                    <a:pt x="26" y="0"/>
                  </a:cubicBezTo>
                </a:path>
              </a:pathLst>
            </a:custGeom>
            <a:solidFill>
              <a:srgbClr val="2E468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6" name="CustomShape 25"/>
            <p:cNvSpPr/>
            <p:nvPr/>
          </p:nvSpPr>
          <p:spPr>
            <a:xfrm flipH="1">
              <a:off x="3660840" y="2431440"/>
              <a:ext cx="64080" cy="181080"/>
            </a:xfrm>
            <a:custGeom>
              <a:avLst/>
              <a:gdLst/>
              <a:ahLst/>
              <a:cxnLst/>
              <a:rect l="l" t="t" r="r" b="b"/>
              <a:pathLst>
                <a:path w="27" h="83">
                  <a:moveTo>
                    <a:pt x="21" y="0"/>
                  </a:moveTo>
                  <a:cubicBezTo>
                    <a:pt x="21" y="0"/>
                    <a:pt x="16" y="7"/>
                    <a:pt x="10" y="17"/>
                  </a:cubicBezTo>
                  <a:cubicBezTo>
                    <a:pt x="5" y="33"/>
                    <a:pt x="0" y="56"/>
                    <a:pt x="6" y="83"/>
                  </a:cubicBezTo>
                  <a:cubicBezTo>
                    <a:pt x="8" y="80"/>
                    <a:pt x="10" y="77"/>
                    <a:pt x="12" y="74"/>
                  </a:cubicBezTo>
                  <a:cubicBezTo>
                    <a:pt x="3" y="65"/>
                    <a:pt x="5" y="58"/>
                    <a:pt x="5" y="58"/>
                  </a:cubicBezTo>
                  <a:cubicBezTo>
                    <a:pt x="5" y="58"/>
                    <a:pt x="12" y="55"/>
                    <a:pt x="19" y="51"/>
                  </a:cubicBezTo>
                  <a:cubicBezTo>
                    <a:pt x="18" y="39"/>
                    <a:pt x="20" y="25"/>
                    <a:pt x="23" y="19"/>
                  </a:cubicBezTo>
                  <a:cubicBezTo>
                    <a:pt x="27" y="13"/>
                    <a:pt x="21" y="0"/>
                    <a:pt x="21" y="0"/>
                  </a:cubicBezTo>
                </a:path>
              </a:pathLst>
            </a:custGeom>
            <a:solidFill>
              <a:srgbClr val="2E468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7" name="CustomShape 26"/>
            <p:cNvSpPr/>
            <p:nvPr/>
          </p:nvSpPr>
          <p:spPr>
            <a:xfrm flipH="1">
              <a:off x="3679200" y="2329560"/>
              <a:ext cx="156600" cy="123120"/>
            </a:xfrm>
            <a:custGeom>
              <a:avLst/>
              <a:gdLst/>
              <a:ahLst/>
              <a:cxnLst/>
              <a:rect l="l" t="t" r="r" b="b"/>
              <a:pathLst>
                <a:path w="65" h="57">
                  <a:moveTo>
                    <a:pt x="65" y="41"/>
                  </a:moveTo>
                  <a:cubicBezTo>
                    <a:pt x="65" y="41"/>
                    <a:pt x="60" y="32"/>
                    <a:pt x="61" y="16"/>
                  </a:cubicBezTo>
                  <a:cubicBezTo>
                    <a:pt x="63" y="0"/>
                    <a:pt x="45" y="1"/>
                    <a:pt x="45" y="1"/>
                  </a:cubicBezTo>
                  <a:cubicBezTo>
                    <a:pt x="45" y="1"/>
                    <a:pt x="37" y="14"/>
                    <a:pt x="35" y="23"/>
                  </a:cubicBezTo>
                  <a:cubicBezTo>
                    <a:pt x="33" y="30"/>
                    <a:pt x="25" y="35"/>
                    <a:pt x="21" y="36"/>
                  </a:cubicBezTo>
                  <a:cubicBezTo>
                    <a:pt x="14" y="36"/>
                    <a:pt x="0" y="36"/>
                    <a:pt x="0" y="36"/>
                  </a:cubicBezTo>
                  <a:cubicBezTo>
                    <a:pt x="0" y="36"/>
                    <a:pt x="22" y="41"/>
                    <a:pt x="28" y="55"/>
                  </a:cubicBezTo>
                  <a:cubicBezTo>
                    <a:pt x="46" y="57"/>
                    <a:pt x="65" y="41"/>
                    <a:pt x="65" y="41"/>
                  </a:cubicBezTo>
                  <a:close/>
                </a:path>
              </a:pathLst>
            </a:custGeom>
            <a:solidFill>
              <a:srgbClr val="9ED6E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8" name="CustomShape 27"/>
            <p:cNvSpPr/>
            <p:nvPr/>
          </p:nvSpPr>
          <p:spPr>
            <a:xfrm flipH="1">
              <a:off x="3719520" y="2260440"/>
              <a:ext cx="128880" cy="147960"/>
            </a:xfrm>
            <a:custGeom>
              <a:avLst/>
              <a:gdLst/>
              <a:ahLst/>
              <a:cxnLst/>
              <a:rect l="l" t="t" r="r" b="b"/>
              <a:pathLst>
                <a:path w="54" h="69">
                  <a:moveTo>
                    <a:pt x="6" y="68"/>
                  </a:moveTo>
                  <a:cubicBezTo>
                    <a:pt x="13" y="68"/>
                    <a:pt x="23" y="69"/>
                    <a:pt x="29" y="68"/>
                  </a:cubicBezTo>
                  <a:cubicBezTo>
                    <a:pt x="38" y="68"/>
                    <a:pt x="39" y="59"/>
                    <a:pt x="39" y="5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8" y="44"/>
                    <a:pt x="51" y="41"/>
                  </a:cubicBezTo>
                  <a:cubicBezTo>
                    <a:pt x="52" y="39"/>
                    <a:pt x="54" y="33"/>
                    <a:pt x="48" y="30"/>
                  </a:cubicBezTo>
                  <a:cubicBezTo>
                    <a:pt x="39" y="26"/>
                    <a:pt x="47" y="4"/>
                    <a:pt x="47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9"/>
                    <a:pt x="2" y="39"/>
                  </a:cubicBezTo>
                  <a:cubicBezTo>
                    <a:pt x="5" y="40"/>
                    <a:pt x="8" y="41"/>
                    <a:pt x="8" y="41"/>
                  </a:cubicBezTo>
                  <a:cubicBezTo>
                    <a:pt x="8" y="41"/>
                    <a:pt x="3" y="64"/>
                    <a:pt x="3" y="65"/>
                  </a:cubicBezTo>
                  <a:cubicBezTo>
                    <a:pt x="3" y="66"/>
                    <a:pt x="4" y="68"/>
                    <a:pt x="6" y="68"/>
                  </a:cubicBezTo>
                  <a:close/>
                </a:path>
              </a:pathLst>
            </a:custGeom>
            <a:solidFill>
              <a:srgbClr val="D3EDF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9" name="CustomShape 28"/>
            <p:cNvSpPr/>
            <p:nvPr/>
          </p:nvSpPr>
          <p:spPr>
            <a:xfrm flipH="1">
              <a:off x="3790440" y="2307240"/>
              <a:ext cx="24120" cy="12960"/>
            </a:xfrm>
            <a:custGeom>
              <a:avLst/>
              <a:gdLst/>
              <a:ahLst/>
              <a:cxnLst/>
              <a:rect l="l" t="t" r="r" b="b"/>
              <a:pathLst>
                <a:path w="10" h="6">
                  <a:moveTo>
                    <a:pt x="0" y="4"/>
                  </a:moveTo>
                  <a:cubicBezTo>
                    <a:pt x="0" y="6"/>
                    <a:pt x="0" y="6"/>
                    <a:pt x="2" y="6"/>
                  </a:cubicBezTo>
                  <a:cubicBezTo>
                    <a:pt x="4" y="6"/>
                    <a:pt x="10" y="6"/>
                    <a:pt x="9" y="6"/>
                  </a:cubicBezTo>
                  <a:cubicBezTo>
                    <a:pt x="9" y="5"/>
                    <a:pt x="6" y="4"/>
                    <a:pt x="1" y="1"/>
                  </a:cubicBezTo>
                  <a:cubicBezTo>
                    <a:pt x="0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172B5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0" name="CustomShape 29"/>
            <p:cNvSpPr/>
            <p:nvPr/>
          </p:nvSpPr>
          <p:spPr>
            <a:xfrm flipH="1">
              <a:off x="3676320" y="2235600"/>
              <a:ext cx="122760" cy="131400"/>
            </a:xfrm>
            <a:custGeom>
              <a:avLst/>
              <a:gdLst/>
              <a:ahLst/>
              <a:cxnLst/>
              <a:rect l="l" t="t" r="r" b="b"/>
              <a:pathLst>
                <a:path w="52" h="61">
                  <a:moveTo>
                    <a:pt x="50" y="22"/>
                  </a:moveTo>
                  <a:cubicBezTo>
                    <a:pt x="18" y="2"/>
                    <a:pt x="5" y="0"/>
                    <a:pt x="1" y="9"/>
                  </a:cubicBezTo>
                  <a:cubicBezTo>
                    <a:pt x="0" y="10"/>
                    <a:pt x="0" y="14"/>
                    <a:pt x="2" y="16"/>
                  </a:cubicBezTo>
                  <a:cubicBezTo>
                    <a:pt x="13" y="16"/>
                    <a:pt x="23" y="16"/>
                    <a:pt x="20" y="23"/>
                  </a:cubicBezTo>
                  <a:cubicBezTo>
                    <a:pt x="19" y="25"/>
                    <a:pt x="8" y="50"/>
                    <a:pt x="16" y="51"/>
                  </a:cubicBezTo>
                  <a:cubicBezTo>
                    <a:pt x="18" y="48"/>
                    <a:pt x="24" y="39"/>
                    <a:pt x="31" y="43"/>
                  </a:cubicBezTo>
                  <a:cubicBezTo>
                    <a:pt x="34" y="45"/>
                    <a:pt x="29" y="57"/>
                    <a:pt x="46" y="61"/>
                  </a:cubicBezTo>
                  <a:cubicBezTo>
                    <a:pt x="48" y="47"/>
                    <a:pt x="52" y="27"/>
                    <a:pt x="50" y="22"/>
                  </a:cubicBezTo>
                  <a:close/>
                </a:path>
              </a:pathLst>
            </a:custGeom>
            <a:solidFill>
              <a:srgbClr val="16286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1" name="CustomShape 30"/>
            <p:cNvSpPr/>
            <p:nvPr/>
          </p:nvSpPr>
          <p:spPr>
            <a:xfrm flipH="1">
              <a:off x="3438720" y="3777840"/>
              <a:ext cx="95040" cy="29520"/>
            </a:xfrm>
            <a:custGeom>
              <a:avLst/>
              <a:gdLst/>
              <a:ahLst/>
              <a:cxnLst/>
              <a:rect l="l" t="t" r="r" b="b"/>
              <a:pathLst>
                <a:path w="39" h="14">
                  <a:moveTo>
                    <a:pt x="38" y="2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0" y="12"/>
                    <a:pt x="3" y="11"/>
                  </a:cubicBezTo>
                  <a:cubicBezTo>
                    <a:pt x="3" y="11"/>
                    <a:pt x="16" y="8"/>
                    <a:pt x="16" y="8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38" y="2"/>
                  </a:lnTo>
                  <a:close/>
                </a:path>
              </a:pathLst>
            </a:custGeom>
            <a:solidFill>
              <a:srgbClr val="14235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2" name="CustomShape 31"/>
            <p:cNvSpPr/>
            <p:nvPr/>
          </p:nvSpPr>
          <p:spPr>
            <a:xfrm flipH="1">
              <a:off x="3700800" y="3777840"/>
              <a:ext cx="95040" cy="29520"/>
            </a:xfrm>
            <a:custGeom>
              <a:avLst/>
              <a:gdLst/>
              <a:ahLst/>
              <a:cxnLst/>
              <a:rect l="l" t="t" r="r" b="b"/>
              <a:pathLst>
                <a:path w="39" h="14">
                  <a:moveTo>
                    <a:pt x="39" y="2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0" y="12"/>
                    <a:pt x="3" y="11"/>
                  </a:cubicBezTo>
                  <a:cubicBezTo>
                    <a:pt x="3" y="11"/>
                    <a:pt x="16" y="8"/>
                    <a:pt x="16" y="8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39" y="2"/>
                  </a:lnTo>
                  <a:close/>
                </a:path>
              </a:pathLst>
            </a:custGeom>
            <a:solidFill>
              <a:srgbClr val="14235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3" name="CustomShape 32"/>
            <p:cNvSpPr/>
            <p:nvPr/>
          </p:nvSpPr>
          <p:spPr>
            <a:xfrm flipH="1">
              <a:off x="3592800" y="2995920"/>
              <a:ext cx="230760" cy="795240"/>
            </a:xfrm>
            <a:custGeom>
              <a:avLst/>
              <a:gdLst/>
              <a:ahLst/>
              <a:cxnLst/>
              <a:rect l="l" t="t" r="r" b="b"/>
              <a:pathLst>
                <a:path w="96" h="367">
                  <a:moveTo>
                    <a:pt x="33" y="363"/>
                  </a:moveTo>
                  <a:cubicBezTo>
                    <a:pt x="33" y="363"/>
                    <a:pt x="43" y="367"/>
                    <a:pt x="57" y="367"/>
                  </a:cubicBezTo>
                  <a:cubicBezTo>
                    <a:pt x="61" y="296"/>
                    <a:pt x="81" y="242"/>
                    <a:pt x="63" y="185"/>
                  </a:cubicBezTo>
                  <a:cubicBezTo>
                    <a:pt x="68" y="95"/>
                    <a:pt x="96" y="2"/>
                    <a:pt x="96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3" y="363"/>
                  </a:lnTo>
                  <a:close/>
                </a:path>
              </a:pathLst>
            </a:custGeom>
            <a:solidFill>
              <a:srgbClr val="16286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4" name="CustomShape 33"/>
            <p:cNvSpPr/>
            <p:nvPr/>
          </p:nvSpPr>
          <p:spPr>
            <a:xfrm flipH="1">
              <a:off x="3654720" y="3075480"/>
              <a:ext cx="36360" cy="203040"/>
            </a:xfrm>
            <a:custGeom>
              <a:avLst/>
              <a:gdLst/>
              <a:ahLst/>
              <a:cxnLst/>
              <a:rect l="l" t="t" r="r" b="b"/>
              <a:pathLst>
                <a:path w="16" h="93">
                  <a:moveTo>
                    <a:pt x="16" y="74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0" y="55"/>
                    <a:pt x="1" y="33"/>
                  </a:cubicBezTo>
                  <a:cubicBezTo>
                    <a:pt x="1" y="0"/>
                    <a:pt x="16" y="74"/>
                    <a:pt x="16" y="74"/>
                  </a:cubicBezTo>
                  <a:close/>
                </a:path>
              </a:pathLst>
            </a:custGeom>
            <a:solidFill>
              <a:srgbClr val="405C9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5" name="CustomShape 34"/>
            <p:cNvSpPr/>
            <p:nvPr/>
          </p:nvSpPr>
          <p:spPr>
            <a:xfrm flipH="1">
              <a:off x="3438720" y="2998440"/>
              <a:ext cx="298440" cy="786960"/>
            </a:xfrm>
            <a:custGeom>
              <a:avLst/>
              <a:gdLst/>
              <a:ahLst/>
              <a:cxnLst/>
              <a:rect l="l" t="t" r="r" b="b"/>
              <a:pathLst>
                <a:path w="124" h="364">
                  <a:moveTo>
                    <a:pt x="0" y="0"/>
                  </a:moveTo>
                  <a:cubicBezTo>
                    <a:pt x="102" y="364"/>
                    <a:pt x="102" y="364"/>
                    <a:pt x="102" y="364"/>
                  </a:cubicBezTo>
                  <a:cubicBezTo>
                    <a:pt x="102" y="364"/>
                    <a:pt x="118" y="364"/>
                    <a:pt x="124" y="364"/>
                  </a:cubicBezTo>
                  <a:cubicBezTo>
                    <a:pt x="122" y="297"/>
                    <a:pt x="121" y="217"/>
                    <a:pt x="100" y="184"/>
                  </a:cubicBezTo>
                  <a:cubicBezTo>
                    <a:pt x="92" y="84"/>
                    <a:pt x="96" y="54"/>
                    <a:pt x="88" y="0"/>
                  </a:cubicBezTo>
                  <a:cubicBezTo>
                    <a:pt x="43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6286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6" name="CustomShape 35"/>
            <p:cNvSpPr/>
            <p:nvPr/>
          </p:nvSpPr>
          <p:spPr>
            <a:xfrm flipH="1">
              <a:off x="3247560" y="3138840"/>
              <a:ext cx="317160" cy="189360"/>
            </a:xfrm>
            <a:custGeom>
              <a:avLst/>
              <a:gdLst/>
              <a:ahLst/>
              <a:cxnLst/>
              <a:rect l="l" t="t" r="r" b="b"/>
              <a:pathLst>
                <a:path w="131" h="88">
                  <a:moveTo>
                    <a:pt x="0" y="72"/>
                  </a:moveTo>
                  <a:cubicBezTo>
                    <a:pt x="0" y="79"/>
                    <a:pt x="5" y="85"/>
                    <a:pt x="12" y="85"/>
                  </a:cubicBezTo>
                  <a:cubicBezTo>
                    <a:pt x="117" y="88"/>
                    <a:pt x="117" y="88"/>
                    <a:pt x="117" y="88"/>
                  </a:cubicBezTo>
                  <a:cubicBezTo>
                    <a:pt x="124" y="88"/>
                    <a:pt x="129" y="82"/>
                    <a:pt x="129" y="76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1" y="9"/>
                    <a:pt x="126" y="3"/>
                    <a:pt x="119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6"/>
                    <a:pt x="2" y="12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405C9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7" name="CustomShape 36"/>
            <p:cNvSpPr/>
            <p:nvPr/>
          </p:nvSpPr>
          <p:spPr>
            <a:xfrm flipH="1">
              <a:off x="3228840" y="3141720"/>
              <a:ext cx="317160" cy="186480"/>
            </a:xfrm>
            <a:custGeom>
              <a:avLst/>
              <a:gdLst/>
              <a:ahLst/>
              <a:cxnLst/>
              <a:rect l="l" t="t" r="r" b="b"/>
              <a:pathLst>
                <a:path w="131" h="87">
                  <a:moveTo>
                    <a:pt x="0" y="72"/>
                  </a:moveTo>
                  <a:cubicBezTo>
                    <a:pt x="0" y="78"/>
                    <a:pt x="5" y="84"/>
                    <a:pt x="12" y="84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24" y="87"/>
                    <a:pt x="129" y="82"/>
                    <a:pt x="129" y="7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8"/>
                    <a:pt x="126" y="3"/>
                    <a:pt x="119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5"/>
                    <a:pt x="2" y="12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16286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8" name="CustomShape 37"/>
            <p:cNvSpPr/>
            <p:nvPr/>
          </p:nvSpPr>
          <p:spPr>
            <a:xfrm flipH="1">
              <a:off x="3324600" y="3106080"/>
              <a:ext cx="119520" cy="70920"/>
            </a:xfrm>
            <a:custGeom>
              <a:avLst/>
              <a:gdLst/>
              <a:ahLst/>
              <a:cxnLst/>
              <a:rect l="l" t="t" r="r" b="b"/>
              <a:pathLst>
                <a:path w="49" h="32">
                  <a:moveTo>
                    <a:pt x="3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5"/>
                    <a:pt x="6" y="32"/>
                    <a:pt x="15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2" y="32"/>
                    <a:pt x="49" y="26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8"/>
                    <a:pt x="43" y="1"/>
                    <a:pt x="34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1"/>
                    <a:pt x="10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9" y="7"/>
                    <a:pt x="43" y="11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22"/>
                    <a:pt x="39" y="26"/>
                    <a:pt x="34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0" y="26"/>
                    <a:pt x="5" y="21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16286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9" name="CustomShape 38"/>
            <p:cNvSpPr/>
            <p:nvPr/>
          </p:nvSpPr>
          <p:spPr>
            <a:xfrm flipH="1">
              <a:off x="3367800" y="3210480"/>
              <a:ext cx="42480" cy="57240"/>
            </a:xfrm>
            <a:custGeom>
              <a:avLst/>
              <a:gdLst/>
              <a:ahLst/>
              <a:cxnLst/>
              <a:rect l="l" t="t" r="r" b="b"/>
              <a:pathLst>
                <a:path w="18" h="27">
                  <a:moveTo>
                    <a:pt x="0" y="18"/>
                  </a:moveTo>
                  <a:cubicBezTo>
                    <a:pt x="0" y="23"/>
                    <a:pt x="4" y="27"/>
                    <a:pt x="9" y="27"/>
                  </a:cubicBezTo>
                  <a:cubicBezTo>
                    <a:pt x="14" y="27"/>
                    <a:pt x="18" y="23"/>
                    <a:pt x="18" y="1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5"/>
                    <a:pt x="15" y="1"/>
                    <a:pt x="10" y="1"/>
                  </a:cubicBezTo>
                  <a:cubicBezTo>
                    <a:pt x="5" y="0"/>
                    <a:pt x="1" y="4"/>
                    <a:pt x="1" y="9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0" name="CustomShape 39"/>
            <p:cNvSpPr/>
            <p:nvPr/>
          </p:nvSpPr>
          <p:spPr>
            <a:xfrm flipH="1">
              <a:off x="3380040" y="3227040"/>
              <a:ext cx="14760" cy="26640"/>
            </a:xfrm>
            <a:custGeom>
              <a:avLst/>
              <a:gdLst/>
              <a:ahLst/>
              <a:cxnLst/>
              <a:rect l="l" t="t" r="r" b="b"/>
              <a:pathLst>
                <a:path w="7" h="12">
                  <a:moveTo>
                    <a:pt x="0" y="4"/>
                  </a:move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5"/>
                    <a:pt x="6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2" y="12"/>
                    <a:pt x="2" y="11"/>
                    <a:pt x="2" y="1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16286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1" name="CustomShape 40"/>
            <p:cNvSpPr/>
            <p:nvPr/>
          </p:nvSpPr>
          <p:spPr>
            <a:xfrm flipH="1">
              <a:off x="3364560" y="3067560"/>
              <a:ext cx="76320" cy="68040"/>
            </a:xfrm>
            <a:custGeom>
              <a:avLst/>
              <a:gdLst/>
              <a:ahLst/>
              <a:cxnLst/>
              <a:rect l="l" t="t" r="r" b="b"/>
              <a:pathLst>
                <a:path w="32" h="33">
                  <a:moveTo>
                    <a:pt x="25" y="0"/>
                  </a:moveTo>
                  <a:cubicBezTo>
                    <a:pt x="25" y="0"/>
                    <a:pt x="18" y="5"/>
                    <a:pt x="16" y="6"/>
                  </a:cubicBezTo>
                  <a:cubicBezTo>
                    <a:pt x="13" y="9"/>
                    <a:pt x="10" y="15"/>
                    <a:pt x="1" y="20"/>
                  </a:cubicBezTo>
                  <a:cubicBezTo>
                    <a:pt x="0" y="20"/>
                    <a:pt x="5" y="22"/>
                    <a:pt x="7" y="21"/>
                  </a:cubicBezTo>
                  <a:cubicBezTo>
                    <a:pt x="12" y="19"/>
                    <a:pt x="16" y="19"/>
                    <a:pt x="16" y="19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5" y="29"/>
                    <a:pt x="17" y="31"/>
                  </a:cubicBezTo>
                  <a:cubicBezTo>
                    <a:pt x="18" y="33"/>
                    <a:pt x="20" y="32"/>
                    <a:pt x="21" y="32"/>
                  </a:cubicBezTo>
                  <a:cubicBezTo>
                    <a:pt x="21" y="31"/>
                    <a:pt x="22" y="31"/>
                    <a:pt x="23" y="31"/>
                  </a:cubicBezTo>
                  <a:cubicBezTo>
                    <a:pt x="24" y="31"/>
                    <a:pt x="25" y="31"/>
                    <a:pt x="27" y="30"/>
                  </a:cubicBezTo>
                  <a:cubicBezTo>
                    <a:pt x="28" y="29"/>
                    <a:pt x="29" y="30"/>
                    <a:pt x="31" y="29"/>
                  </a:cubicBezTo>
                  <a:cubicBezTo>
                    <a:pt x="32" y="29"/>
                    <a:pt x="32" y="27"/>
                    <a:pt x="32" y="27"/>
                  </a:cubicBezTo>
                  <a:cubicBezTo>
                    <a:pt x="32" y="27"/>
                    <a:pt x="31" y="22"/>
                    <a:pt x="31" y="19"/>
                  </a:cubicBezTo>
                  <a:cubicBezTo>
                    <a:pt x="30" y="14"/>
                    <a:pt x="29" y="6"/>
                    <a:pt x="29" y="6"/>
                  </a:cubicBezTo>
                  <a:cubicBezTo>
                    <a:pt x="28" y="3"/>
                    <a:pt x="28" y="3"/>
                    <a:pt x="28" y="3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D3EDF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2" name="CustomShape 41"/>
            <p:cNvSpPr/>
            <p:nvPr/>
          </p:nvSpPr>
          <p:spPr>
            <a:xfrm flipH="1">
              <a:off x="3349080" y="2436840"/>
              <a:ext cx="203040" cy="649080"/>
            </a:xfrm>
            <a:custGeom>
              <a:avLst/>
              <a:gdLst/>
              <a:ahLst/>
              <a:cxnLst/>
              <a:rect l="l" t="t" r="r" b="b"/>
              <a:pathLst>
                <a:path w="84" h="300">
                  <a:moveTo>
                    <a:pt x="79" y="300"/>
                  </a:moveTo>
                  <a:cubicBezTo>
                    <a:pt x="55" y="298"/>
                    <a:pt x="55" y="298"/>
                    <a:pt x="55" y="298"/>
                  </a:cubicBezTo>
                  <a:cubicBezTo>
                    <a:pt x="55" y="298"/>
                    <a:pt x="49" y="202"/>
                    <a:pt x="0" y="84"/>
                  </a:cubicBezTo>
                  <a:cubicBezTo>
                    <a:pt x="1" y="82"/>
                    <a:pt x="19" y="0"/>
                    <a:pt x="38" y="48"/>
                  </a:cubicBezTo>
                  <a:cubicBezTo>
                    <a:pt x="84" y="162"/>
                    <a:pt x="79" y="300"/>
                    <a:pt x="79" y="300"/>
                  </a:cubicBezTo>
                  <a:close/>
                </a:path>
              </a:pathLst>
            </a:custGeom>
            <a:solidFill>
              <a:srgbClr val="16286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163" name="Picture 77"/>
          <p:cNvPicPr/>
          <p:nvPr/>
        </p:nvPicPr>
        <p:blipFill>
          <a:blip r:embed="rId4"/>
          <a:stretch/>
        </p:blipFill>
        <p:spPr>
          <a:xfrm>
            <a:off x="5471280" y="2364480"/>
            <a:ext cx="1262160" cy="1647360"/>
          </a:xfrm>
          <a:prstGeom prst="rect">
            <a:avLst/>
          </a:prstGeom>
          <a:ln w="0">
            <a:noFill/>
          </a:ln>
        </p:spPr>
      </p:pic>
      <p:sp>
        <p:nvSpPr>
          <p:cNvPr id="1164" name="CustomShape 42"/>
          <p:cNvSpPr/>
          <p:nvPr/>
        </p:nvSpPr>
        <p:spPr>
          <a:xfrm>
            <a:off x="2534760" y="1152000"/>
            <a:ext cx="7135920" cy="37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en-US" sz="2400" b="1" strike="noStrike" spc="-7">
                <a:solidFill>
                  <a:srgbClr val="000000"/>
                </a:solidFill>
                <a:latin typeface="Arial"/>
                <a:ea typeface="DejaVu Sans"/>
              </a:rPr>
              <a:t>LIPI </a:t>
            </a:r>
            <a:r>
              <a:rPr lang="en-US" sz="2400" b="1" strike="noStrike" spc="-12">
                <a:solidFill>
                  <a:srgbClr val="000000"/>
                </a:solidFill>
                <a:latin typeface="Arial"/>
                <a:ea typeface="DejaVu Sans"/>
              </a:rPr>
              <a:t>sebagai </a:t>
            </a:r>
            <a:r>
              <a:rPr lang="en-US" sz="2400" b="1" i="1" strike="noStrike" spc="-12">
                <a:solidFill>
                  <a:srgbClr val="002060"/>
                </a:solidFill>
                <a:latin typeface="Arial"/>
                <a:ea typeface="DejaVu Sans"/>
              </a:rPr>
              <a:t>hub </a:t>
            </a:r>
            <a:r>
              <a:rPr lang="en-US" sz="2400" b="1" strike="noStrike" spc="-7">
                <a:solidFill>
                  <a:srgbClr val="002060"/>
                </a:solidFill>
                <a:latin typeface="Arial"/>
                <a:ea typeface="DejaVu Sans"/>
              </a:rPr>
              <a:t>kolaborasi </a:t>
            </a:r>
            <a:r>
              <a:rPr lang="en-US" sz="2400" b="1" strike="noStrike" spc="-7">
                <a:solidFill>
                  <a:srgbClr val="000000"/>
                </a:solidFill>
                <a:latin typeface="Arial"/>
                <a:ea typeface="DejaVu Sans"/>
              </a:rPr>
              <a:t>multi-pihak (DN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r>
              <a:rPr lang="en-US" sz="2400" b="1" strike="noStrike" spc="-7">
                <a:solidFill>
                  <a:srgbClr val="000000"/>
                </a:solidFill>
                <a:latin typeface="Arial"/>
                <a:ea typeface="DejaVu Sans"/>
              </a:rPr>
              <a:t>LN)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1165" name="Picture 3"/>
          <p:cNvPicPr/>
          <p:nvPr/>
        </p:nvPicPr>
        <p:blipFill>
          <a:blip r:embed="rId5"/>
          <a:stretch/>
        </p:blipFill>
        <p:spPr>
          <a:xfrm>
            <a:off x="111240" y="-2880"/>
            <a:ext cx="543240" cy="765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28F68-4BDC-40FF-8C11-4C908FFE527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SINERGI PENGELOLAAN STASIUN PENELITIAN KEDEPUTIAN IPK</a:t>
            </a:r>
            <a:endParaRPr lang="en-ID" sz="28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83BF5D-CDEA-4B98-BC26-ABEFB6B382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561880"/>
              </p:ext>
            </p:extLst>
          </p:nvPr>
        </p:nvGraphicFramePr>
        <p:xfrm>
          <a:off x="221682" y="1974338"/>
          <a:ext cx="40178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D7BEC006-A8E3-4CA6-8917-F9C4F27ACFE6}"/>
              </a:ext>
            </a:extLst>
          </p:cNvPr>
          <p:cNvSpPr/>
          <p:nvPr/>
        </p:nvSpPr>
        <p:spPr>
          <a:xfrm>
            <a:off x="4096068" y="3461973"/>
            <a:ext cx="870012" cy="1242874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26" name="Picture 2" descr="Dollar Logo Vector (.EPS) Free Download">
            <a:extLst>
              <a:ext uri="{FF2B5EF4-FFF2-40B4-BE49-F238E27FC236}">
                <a16:creationId xmlns:a16="http://schemas.microsoft.com/office/drawing/2014/main" id="{22D014D9-AB45-4489-8C47-7C540576E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51" y="3462480"/>
            <a:ext cx="69371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C4BD736-6156-461D-AFF5-606BEDEB70B3}"/>
              </a:ext>
            </a:extLst>
          </p:cNvPr>
          <p:cNvSpPr/>
          <p:nvPr/>
        </p:nvSpPr>
        <p:spPr>
          <a:xfrm>
            <a:off x="5691583" y="3782520"/>
            <a:ext cx="790112" cy="43754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9AEC7AE-9A27-444B-B2C2-1AF272330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359970"/>
              </p:ext>
            </p:extLst>
          </p:nvPr>
        </p:nvGraphicFramePr>
        <p:xfrm>
          <a:off x="6300651" y="2599997"/>
          <a:ext cx="3002628" cy="2783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7B9FB36-5F6C-4E5B-8B95-1FCAEC46AF16}"/>
              </a:ext>
            </a:extLst>
          </p:cNvPr>
          <p:cNvSpPr/>
          <p:nvPr/>
        </p:nvSpPr>
        <p:spPr>
          <a:xfrm>
            <a:off x="10333608" y="3035183"/>
            <a:ext cx="1455938" cy="3938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Tridharma</a:t>
            </a:r>
            <a:r>
              <a:rPr lang="en-US" sz="1400" dirty="0"/>
              <a:t> PT</a:t>
            </a:r>
            <a:endParaRPr lang="en-ID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962BE5-A961-40EA-9B49-E5A80565C847}"/>
              </a:ext>
            </a:extLst>
          </p:cNvPr>
          <p:cNvSpPr/>
          <p:nvPr/>
        </p:nvSpPr>
        <p:spPr>
          <a:xfrm>
            <a:off x="10333607" y="3558993"/>
            <a:ext cx="1455937" cy="3938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Pendidikan Non PT</a:t>
            </a:r>
            <a:endParaRPr lang="en-ID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B6CE5E-743C-4E7E-A99B-052C8F23DCE7}"/>
              </a:ext>
            </a:extLst>
          </p:cNvPr>
          <p:cNvSpPr/>
          <p:nvPr/>
        </p:nvSpPr>
        <p:spPr>
          <a:xfrm>
            <a:off x="10333608" y="4111868"/>
            <a:ext cx="1455936" cy="3938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Pariwisata</a:t>
            </a:r>
            <a:r>
              <a:rPr lang="en-US" sz="1400" dirty="0"/>
              <a:t>/</a:t>
            </a:r>
          </a:p>
          <a:p>
            <a:pPr algn="ctr"/>
            <a:r>
              <a:rPr lang="en-US" sz="1400" dirty="0" err="1"/>
              <a:t>Eduwisata</a:t>
            </a:r>
            <a:endParaRPr lang="en-ID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1BCA1C-AE03-4BB5-B957-88B1986886E5}"/>
              </a:ext>
            </a:extLst>
          </p:cNvPr>
          <p:cNvSpPr/>
          <p:nvPr/>
        </p:nvSpPr>
        <p:spPr>
          <a:xfrm>
            <a:off x="10333607" y="4633722"/>
            <a:ext cx="1455935" cy="3938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Laboratorium</a:t>
            </a:r>
            <a:endParaRPr lang="en-ID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36EF1C-EFCE-4BBB-80CB-56B51D0277B3}"/>
              </a:ext>
            </a:extLst>
          </p:cNvPr>
          <p:cNvSpPr/>
          <p:nvPr/>
        </p:nvSpPr>
        <p:spPr>
          <a:xfrm>
            <a:off x="10333608" y="5186597"/>
            <a:ext cx="1455934" cy="3938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Base camp</a:t>
            </a:r>
            <a:endParaRPr lang="en-ID" sz="1400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6A30CB7-71EE-4F6D-89B3-CC2630C90B72}"/>
              </a:ext>
            </a:extLst>
          </p:cNvPr>
          <p:cNvSpPr/>
          <p:nvPr/>
        </p:nvSpPr>
        <p:spPr>
          <a:xfrm>
            <a:off x="9187568" y="3772980"/>
            <a:ext cx="790112" cy="43754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029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1" name="Picture Placeholder 20"/>
          <p:cNvPicPr/>
          <p:nvPr/>
        </p:nvPicPr>
        <p:blipFill>
          <a:blip r:embed="rId2"/>
          <a:srcRect l="14243" t="115" r="35597" b="115"/>
          <a:stretch/>
        </p:blipFill>
        <p:spPr>
          <a:xfrm>
            <a:off x="0" y="0"/>
            <a:ext cx="6083280" cy="6824160"/>
          </a:xfrm>
          <a:prstGeom prst="rect">
            <a:avLst/>
          </a:prstGeom>
          <a:ln w="50800">
            <a:noFill/>
          </a:ln>
          <a:effectLst>
            <a:outerShdw blurRad="50800" dist="38160" algn="l" rotWithShape="0">
              <a:srgbClr val="000000">
                <a:alpha val="40000"/>
              </a:srgbClr>
            </a:outerShdw>
          </a:effectLst>
        </p:spPr>
      </p:pic>
      <p:sp>
        <p:nvSpPr>
          <p:cNvPr id="1402" name="CustomShape 1"/>
          <p:cNvSpPr/>
          <p:nvPr/>
        </p:nvSpPr>
        <p:spPr>
          <a:xfrm rot="60000">
            <a:off x="10440" y="4311000"/>
            <a:ext cx="12250080" cy="1932120"/>
          </a:xfrm>
          <a:custGeom>
            <a:avLst/>
            <a:gdLst/>
            <a:ahLst/>
            <a:cxnLst/>
            <a:rect l="l" t="t" r="r" b="b"/>
            <a:pathLst>
              <a:path w="12250881" h="1932806">
                <a:moveTo>
                  <a:pt x="6684855" y="4153"/>
                </a:moveTo>
                <a:cubicBezTo>
                  <a:pt x="8689764" y="-49420"/>
                  <a:pt x="11115635" y="426044"/>
                  <a:pt x="12250881" y="813292"/>
                </a:cubicBezTo>
                <a:cubicBezTo>
                  <a:pt x="8191789" y="-341690"/>
                  <a:pt x="3979754" y="101896"/>
                  <a:pt x="145698" y="1866080"/>
                </a:cubicBezTo>
                <a:lnTo>
                  <a:pt x="4956" y="1932806"/>
                </a:lnTo>
                <a:lnTo>
                  <a:pt x="0" y="1648899"/>
                </a:lnTo>
                <a:lnTo>
                  <a:pt x="53621" y="1623443"/>
                </a:lnTo>
                <a:cubicBezTo>
                  <a:pt x="1848851" y="801852"/>
                  <a:pt x="3850628" y="250487"/>
                  <a:pt x="5856372" y="61303"/>
                </a:cubicBezTo>
                <a:cubicBezTo>
                  <a:pt x="6120615" y="30257"/>
                  <a:pt x="6398439" y="11807"/>
                  <a:pt x="6684855" y="415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38160" dir="162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3" name="CustomShape 2"/>
          <p:cNvSpPr/>
          <p:nvPr/>
        </p:nvSpPr>
        <p:spPr>
          <a:xfrm>
            <a:off x="0" y="4601520"/>
            <a:ext cx="12191400" cy="2255760"/>
          </a:xfrm>
          <a:custGeom>
            <a:avLst/>
            <a:gdLst/>
            <a:ahLst/>
            <a:cxnLst/>
            <a:rect l="l" t="t" r="r" b="b"/>
            <a:pathLst>
              <a:path w="12294504" h="2256577">
                <a:moveTo>
                  <a:pt x="7971277" y="36"/>
                </a:moveTo>
                <a:cubicBezTo>
                  <a:pt x="9360944" y="-3013"/>
                  <a:pt x="10719477" y="182904"/>
                  <a:pt x="12017617" y="537122"/>
                </a:cubicBezTo>
                <a:lnTo>
                  <a:pt x="12294504" y="617617"/>
                </a:lnTo>
                <a:lnTo>
                  <a:pt x="12294504" y="2256577"/>
                </a:lnTo>
                <a:lnTo>
                  <a:pt x="0" y="2256577"/>
                </a:lnTo>
                <a:lnTo>
                  <a:pt x="128960" y="2175315"/>
                </a:lnTo>
                <a:cubicBezTo>
                  <a:pt x="2040772" y="1028220"/>
                  <a:pt x="4227026" y="285705"/>
                  <a:pt x="6572316" y="66838"/>
                </a:cubicBezTo>
                <a:cubicBezTo>
                  <a:pt x="7041374" y="23065"/>
                  <a:pt x="7508055" y="1053"/>
                  <a:pt x="7971277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60" dir="162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4" name="CustomShape 3"/>
          <p:cNvSpPr/>
          <p:nvPr/>
        </p:nvSpPr>
        <p:spPr>
          <a:xfrm>
            <a:off x="257040" y="4649040"/>
            <a:ext cx="11934000" cy="2208240"/>
          </a:xfrm>
          <a:custGeom>
            <a:avLst/>
            <a:gdLst/>
            <a:ahLst/>
            <a:cxnLst/>
            <a:rect l="l" t="t" r="r" b="b"/>
            <a:pathLst>
              <a:path w="12294504" h="2256577">
                <a:moveTo>
                  <a:pt x="7971277" y="36"/>
                </a:moveTo>
                <a:cubicBezTo>
                  <a:pt x="9360944" y="-3013"/>
                  <a:pt x="10719477" y="182904"/>
                  <a:pt x="12017617" y="537122"/>
                </a:cubicBezTo>
                <a:lnTo>
                  <a:pt x="12294504" y="617617"/>
                </a:lnTo>
                <a:lnTo>
                  <a:pt x="12294504" y="2256577"/>
                </a:lnTo>
                <a:lnTo>
                  <a:pt x="0" y="2256577"/>
                </a:lnTo>
                <a:lnTo>
                  <a:pt x="128960" y="2175315"/>
                </a:lnTo>
                <a:cubicBezTo>
                  <a:pt x="2040772" y="1028220"/>
                  <a:pt x="4227026" y="285705"/>
                  <a:pt x="6572316" y="66838"/>
                </a:cubicBezTo>
                <a:cubicBezTo>
                  <a:pt x="7041374" y="23065"/>
                  <a:pt x="7508055" y="1053"/>
                  <a:pt x="7971277" y="3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60" dir="162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406" name="Group 4"/>
          <p:cNvGrpSpPr/>
          <p:nvPr/>
        </p:nvGrpSpPr>
        <p:grpSpPr>
          <a:xfrm>
            <a:off x="7249654" y="2508670"/>
            <a:ext cx="3076200" cy="145080"/>
            <a:chOff x="4571280" y="1420560"/>
            <a:chExt cx="3076200" cy="145080"/>
          </a:xfrm>
        </p:grpSpPr>
        <p:sp>
          <p:nvSpPr>
            <p:cNvPr id="1407" name="CustomShape 5"/>
            <p:cNvSpPr/>
            <p:nvPr/>
          </p:nvSpPr>
          <p:spPr>
            <a:xfrm>
              <a:off x="4571280" y="1420560"/>
              <a:ext cx="1025280" cy="1450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8" name="CustomShape 6"/>
            <p:cNvSpPr/>
            <p:nvPr/>
          </p:nvSpPr>
          <p:spPr>
            <a:xfrm>
              <a:off x="5596200" y="1420560"/>
              <a:ext cx="1025280" cy="1450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9" name="CustomShape 7"/>
            <p:cNvSpPr/>
            <p:nvPr/>
          </p:nvSpPr>
          <p:spPr>
            <a:xfrm>
              <a:off x="6622200" y="1420560"/>
              <a:ext cx="1025280" cy="145080"/>
            </a:xfrm>
            <a:prstGeom prst="rect">
              <a:avLst/>
            </a:prstGeom>
            <a:solidFill>
              <a:srgbClr val="F196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410" name="CustomShape 8"/>
          <p:cNvSpPr/>
          <p:nvPr/>
        </p:nvSpPr>
        <p:spPr>
          <a:xfrm>
            <a:off x="7032574" y="1675460"/>
            <a:ext cx="3509280" cy="62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3500" b="1" strike="noStrike" spc="-1" dirty="0" err="1">
                <a:solidFill>
                  <a:srgbClr val="0070C0"/>
                </a:solidFill>
                <a:latin typeface="Futura Md BT"/>
                <a:ea typeface="DejaVu Sans"/>
              </a:rPr>
              <a:t>Terima</a:t>
            </a:r>
            <a:r>
              <a:rPr lang="en-US" sz="3500" b="1" strike="noStrike" spc="-1" dirty="0">
                <a:solidFill>
                  <a:srgbClr val="0070C0"/>
                </a:solidFill>
                <a:latin typeface="Futura Md BT"/>
                <a:ea typeface="DejaVu Sans"/>
              </a:rPr>
              <a:t> Kasih</a:t>
            </a:r>
            <a:endParaRPr lang="en-US" sz="3500" b="0" strike="noStrike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411" name="Picture 8"/>
          <p:cNvPicPr/>
          <p:nvPr/>
        </p:nvPicPr>
        <p:blipFill>
          <a:blip r:embed="rId3"/>
          <a:stretch/>
        </p:blipFill>
        <p:spPr>
          <a:xfrm>
            <a:off x="0" y="6303960"/>
            <a:ext cx="12191400" cy="567360"/>
          </a:xfrm>
          <a:prstGeom prst="rect">
            <a:avLst/>
          </a:prstGeom>
          <a:ln w="0">
            <a:noFill/>
          </a:ln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F1C44951-3786-4492-BA8E-EB4098248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292" y="4968669"/>
            <a:ext cx="58516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d-ID" altLang="en-US" sz="1800" b="1" dirty="0">
                <a:solidFill>
                  <a:srgbClr val="1E669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INDONESIAN INSTITUTE OF SCIENCES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1E66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JL.</a:t>
            </a:r>
            <a:r>
              <a:rPr lang="id-ID" altLang="en-US" sz="1400" b="1" dirty="0">
                <a:solidFill>
                  <a:srgbClr val="1E66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JEND. GATOT SUBROTO 10 JAKARTA </a:t>
            </a:r>
            <a:r>
              <a:rPr lang="en-US" altLang="en-US" sz="1400" b="1" dirty="0">
                <a:solidFill>
                  <a:srgbClr val="1E66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INDONESIA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1E66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PHONE   	:  +62 - 21 –</a:t>
            </a:r>
            <a:r>
              <a:rPr lang="id-ID" altLang="en-US" sz="1400" b="1" dirty="0">
                <a:solidFill>
                  <a:srgbClr val="1E66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5225711</a:t>
            </a:r>
            <a:br>
              <a:rPr lang="en-US" altLang="en-US" sz="1400" b="1" dirty="0">
                <a:solidFill>
                  <a:srgbClr val="1E66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US" altLang="en-US" sz="1400" b="1" dirty="0">
                <a:solidFill>
                  <a:srgbClr val="1E66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URL 	:  </a:t>
            </a:r>
            <a:r>
              <a:rPr lang="en-US" altLang="en-US" sz="1400" b="1" dirty="0">
                <a:solidFill>
                  <a:srgbClr val="1E66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</a:t>
            </a:r>
            <a:r>
              <a:rPr lang="id-ID" altLang="en-US" sz="1400" b="1" dirty="0">
                <a:solidFill>
                  <a:srgbClr val="1E66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en-US" altLang="en-US" sz="1400" b="1" dirty="0">
                <a:solidFill>
                  <a:srgbClr val="1E669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ipi.go.id</a:t>
            </a:r>
            <a:endParaRPr lang="en-US" altLang="en-US" sz="1400" b="1" dirty="0">
              <a:solidFill>
                <a:srgbClr val="1E669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FD98335A-264F-4240-85A2-F5098B334A3E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309604" y="4839171"/>
            <a:ext cx="1029168" cy="1441029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340</Words>
  <Application>Microsoft Office PowerPoint</Application>
  <PresentationFormat>Widescreen</PresentationFormat>
  <Paragraphs>62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Century Gothic</vt:lpstr>
      <vt:lpstr>Futura Md BT</vt:lpstr>
      <vt:lpstr>Open Sans Extrabold</vt:lpstr>
      <vt:lpstr>Open Sans Semibold</vt:lpstr>
      <vt:lpstr>StarSymbol</vt:lpstr>
      <vt:lpstr>Office Theme</vt:lpstr>
      <vt:lpstr>PowerPoint Presentation</vt:lpstr>
      <vt:lpstr>SINERGI LIPI-DIKTI</vt:lpstr>
      <vt:lpstr>PowerPoint Presentation</vt:lpstr>
      <vt:lpstr>PowerPoint Presentation</vt:lpstr>
      <vt:lpstr>SINERGI PENGELOLAAN STASIUN PENELITIAN KEDEPUTIAN IPK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Ocky Karna Radjasa</dc:creator>
  <cp:lastModifiedBy>Ocky Karna Radjasa</cp:lastModifiedBy>
  <cp:revision>10</cp:revision>
  <dcterms:created xsi:type="dcterms:W3CDTF">2021-01-04T09:42:16Z</dcterms:created>
  <dcterms:modified xsi:type="dcterms:W3CDTF">2021-01-05T00:57:15Z</dcterms:modified>
</cp:coreProperties>
</file>