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1" r:id="rId1"/>
  </p:sldMasterIdLst>
  <p:notesMasterIdLst>
    <p:notesMasterId r:id="rId42"/>
  </p:notesMasterIdLst>
  <p:handoutMasterIdLst>
    <p:handoutMasterId r:id="rId43"/>
  </p:handoutMasterIdLst>
  <p:sldIdLst>
    <p:sldId id="470" r:id="rId2"/>
    <p:sldId id="471" r:id="rId3"/>
    <p:sldId id="472" r:id="rId4"/>
    <p:sldId id="473" r:id="rId5"/>
    <p:sldId id="474" r:id="rId6"/>
    <p:sldId id="441" r:id="rId7"/>
    <p:sldId id="469" r:id="rId8"/>
    <p:sldId id="358" r:id="rId9"/>
    <p:sldId id="442" r:id="rId10"/>
    <p:sldId id="443" r:id="rId11"/>
    <p:sldId id="444" r:id="rId12"/>
    <p:sldId id="449" r:id="rId13"/>
    <p:sldId id="446" r:id="rId14"/>
    <p:sldId id="445" r:id="rId15"/>
    <p:sldId id="447" r:id="rId16"/>
    <p:sldId id="413" r:id="rId17"/>
    <p:sldId id="450" r:id="rId18"/>
    <p:sldId id="451" r:id="rId19"/>
    <p:sldId id="458" r:id="rId20"/>
    <p:sldId id="453" r:id="rId21"/>
    <p:sldId id="461" r:id="rId22"/>
    <p:sldId id="424" r:id="rId23"/>
    <p:sldId id="425" r:id="rId24"/>
    <p:sldId id="435" r:id="rId25"/>
    <p:sldId id="436" r:id="rId26"/>
    <p:sldId id="426" r:id="rId27"/>
    <p:sldId id="427" r:id="rId28"/>
    <p:sldId id="462" r:id="rId29"/>
    <p:sldId id="429" r:id="rId30"/>
    <p:sldId id="430" r:id="rId31"/>
    <p:sldId id="422" r:id="rId32"/>
    <p:sldId id="423" r:id="rId33"/>
    <p:sldId id="463" r:id="rId34"/>
    <p:sldId id="465" r:id="rId35"/>
    <p:sldId id="466" r:id="rId36"/>
    <p:sldId id="467" r:id="rId37"/>
    <p:sldId id="468" r:id="rId38"/>
    <p:sldId id="464" r:id="rId39"/>
    <p:sldId id="398" r:id="rId40"/>
    <p:sldId id="279" r:id="rId41"/>
  </p:sldIdLst>
  <p:sldSz cx="9144000" cy="6858000" type="screen4x3"/>
  <p:notesSz cx="6858000" cy="9144000"/>
  <p:defaultTextStyle>
    <a:defPPr>
      <a:defRPr lang="en-US"/>
    </a:defPPr>
    <a:lvl1pPr algn="l" rtl="0" eaLnBrk="0" fontAlgn="base" hangingPunct="0">
      <a:spcBef>
        <a:spcPct val="0"/>
      </a:spcBef>
      <a:spcAft>
        <a:spcPct val="0"/>
      </a:spcAft>
      <a:defRPr b="1" kern="1200">
        <a:solidFill>
          <a:schemeClr val="tx1"/>
        </a:solidFill>
        <a:latin typeface="Tahoma" pitchFamily="34" charset="0"/>
        <a:ea typeface="MS PGothic" pitchFamily="34" charset="-128"/>
        <a:cs typeface="+mn-cs"/>
      </a:defRPr>
    </a:lvl1pPr>
    <a:lvl2pPr marL="457200" algn="l" rtl="0" eaLnBrk="0" fontAlgn="base" hangingPunct="0">
      <a:spcBef>
        <a:spcPct val="0"/>
      </a:spcBef>
      <a:spcAft>
        <a:spcPct val="0"/>
      </a:spcAft>
      <a:defRPr b="1" kern="1200">
        <a:solidFill>
          <a:schemeClr val="tx1"/>
        </a:solidFill>
        <a:latin typeface="Tahoma" pitchFamily="34" charset="0"/>
        <a:ea typeface="MS PGothic" pitchFamily="34" charset="-128"/>
        <a:cs typeface="+mn-cs"/>
      </a:defRPr>
    </a:lvl2pPr>
    <a:lvl3pPr marL="914400" algn="l" rtl="0" eaLnBrk="0" fontAlgn="base" hangingPunct="0">
      <a:spcBef>
        <a:spcPct val="0"/>
      </a:spcBef>
      <a:spcAft>
        <a:spcPct val="0"/>
      </a:spcAft>
      <a:defRPr b="1" kern="1200">
        <a:solidFill>
          <a:schemeClr val="tx1"/>
        </a:solidFill>
        <a:latin typeface="Tahoma" pitchFamily="34" charset="0"/>
        <a:ea typeface="MS PGothic" pitchFamily="34" charset="-128"/>
        <a:cs typeface="+mn-cs"/>
      </a:defRPr>
    </a:lvl3pPr>
    <a:lvl4pPr marL="1371600" algn="l" rtl="0" eaLnBrk="0" fontAlgn="base" hangingPunct="0">
      <a:spcBef>
        <a:spcPct val="0"/>
      </a:spcBef>
      <a:spcAft>
        <a:spcPct val="0"/>
      </a:spcAft>
      <a:defRPr b="1" kern="1200">
        <a:solidFill>
          <a:schemeClr val="tx1"/>
        </a:solidFill>
        <a:latin typeface="Tahoma" pitchFamily="34" charset="0"/>
        <a:ea typeface="MS PGothic" pitchFamily="34" charset="-128"/>
        <a:cs typeface="+mn-cs"/>
      </a:defRPr>
    </a:lvl4pPr>
    <a:lvl5pPr marL="1828800" algn="l" rtl="0" eaLnBrk="0" fontAlgn="base" hangingPunct="0">
      <a:spcBef>
        <a:spcPct val="0"/>
      </a:spcBef>
      <a:spcAft>
        <a:spcPct val="0"/>
      </a:spcAft>
      <a:defRPr b="1" kern="1200">
        <a:solidFill>
          <a:schemeClr val="tx1"/>
        </a:solidFill>
        <a:latin typeface="Tahoma" pitchFamily="34" charset="0"/>
        <a:ea typeface="MS PGothic" pitchFamily="34" charset="-128"/>
        <a:cs typeface="+mn-cs"/>
      </a:defRPr>
    </a:lvl5pPr>
    <a:lvl6pPr marL="2286000" algn="l" defTabSz="914400" rtl="0" eaLnBrk="1" latinLnBrk="0" hangingPunct="1">
      <a:defRPr b="1" kern="1200">
        <a:solidFill>
          <a:schemeClr val="tx1"/>
        </a:solidFill>
        <a:latin typeface="Tahoma" pitchFamily="34" charset="0"/>
        <a:ea typeface="MS PGothic" pitchFamily="34" charset="-128"/>
        <a:cs typeface="+mn-cs"/>
      </a:defRPr>
    </a:lvl6pPr>
    <a:lvl7pPr marL="2743200" algn="l" defTabSz="914400" rtl="0" eaLnBrk="1" latinLnBrk="0" hangingPunct="1">
      <a:defRPr b="1" kern="1200">
        <a:solidFill>
          <a:schemeClr val="tx1"/>
        </a:solidFill>
        <a:latin typeface="Tahoma" pitchFamily="34" charset="0"/>
        <a:ea typeface="MS PGothic" pitchFamily="34" charset="-128"/>
        <a:cs typeface="+mn-cs"/>
      </a:defRPr>
    </a:lvl7pPr>
    <a:lvl8pPr marL="3200400" algn="l" defTabSz="914400" rtl="0" eaLnBrk="1" latinLnBrk="0" hangingPunct="1">
      <a:defRPr b="1" kern="1200">
        <a:solidFill>
          <a:schemeClr val="tx1"/>
        </a:solidFill>
        <a:latin typeface="Tahoma" pitchFamily="34" charset="0"/>
        <a:ea typeface="MS PGothic" pitchFamily="34" charset="-128"/>
        <a:cs typeface="+mn-cs"/>
      </a:defRPr>
    </a:lvl8pPr>
    <a:lvl9pPr marL="3657600" algn="l" defTabSz="914400" rtl="0" eaLnBrk="1" latinLnBrk="0" hangingPunct="1">
      <a:defRPr b="1" kern="1200">
        <a:solidFill>
          <a:schemeClr val="tx1"/>
        </a:solidFill>
        <a:latin typeface="Tahoma" pitchFamily="34"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2270"/>
    <a:srgbClr val="C7FF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2680" y="-5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viewProps" Target="viewProps.xml"/><Relationship Id="rId47" Type="http://schemas.openxmlformats.org/officeDocument/2006/relationships/theme" Target="theme/theme1.xml"/><Relationship Id="rId48"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notesMaster" Target="notesMasters/notesMaster1.xml"/><Relationship Id="rId43" Type="http://schemas.openxmlformats.org/officeDocument/2006/relationships/handoutMaster" Target="handoutMasters/handoutMaster1.xml"/><Relationship Id="rId44" Type="http://schemas.openxmlformats.org/officeDocument/2006/relationships/printerSettings" Target="printerSettings/printerSettings1.bin"/><Relationship Id="rId4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4_4">
  <dgm:title val=""/>
  <dgm:desc val=""/>
  <dgm:catLst>
    <dgm:cat type="accent4" pri="11400"/>
  </dgm:catLst>
  <dgm:styleLbl name="node0">
    <dgm:fillClrLst meth="cycle">
      <a:schemeClr val="accent4">
        <a:shade val="60000"/>
      </a:schemeClr>
    </dgm:fillClrLst>
    <dgm:linClrLst meth="repeat">
      <a:schemeClr val="lt1"/>
    </dgm:linClrLst>
    <dgm:effectClrLst/>
    <dgm:txLinClrLst/>
    <dgm:txFillClrLst/>
    <dgm:txEffectClrLst/>
  </dgm:styleLbl>
  <dgm:styleLbl name="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alignNode1">
    <dgm:fillClrLst meth="cycle">
      <a:schemeClr val="accent4">
        <a:shade val="50000"/>
      </a:schemeClr>
      <a:schemeClr val="accent4">
        <a:tint val="55000"/>
      </a:schemeClr>
    </dgm:fillClrLst>
    <dgm:linClrLst meth="cycle">
      <a:schemeClr val="accent4">
        <a:shade val="50000"/>
      </a:schemeClr>
      <a:schemeClr val="accent4">
        <a:tint val="55000"/>
      </a:schemeClr>
    </dgm:linClrLst>
    <dgm:effectClrLst/>
    <dgm:txLinClrLst/>
    <dgm:txFillClrLst/>
    <dgm:txEffectClrLst/>
  </dgm:styleLbl>
  <dgm:styleLbl name="ln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vennNode1">
    <dgm:fillClrLst meth="cycle">
      <a:schemeClr val="accent4">
        <a:shade val="80000"/>
        <a:alpha val="50000"/>
      </a:schemeClr>
      <a:schemeClr val="accent4">
        <a:tint val="50000"/>
        <a:alpha val="50000"/>
      </a:schemeClr>
    </dgm:fillClrLst>
    <dgm:linClrLst meth="repeat">
      <a:schemeClr val="lt1"/>
    </dgm:linClrLst>
    <dgm:effectClrLst/>
    <dgm:txLinClrLst/>
    <dgm:txFillClrLst/>
    <dgm:txEffectClrLst/>
  </dgm:styleLbl>
  <dgm:styleLbl name="node2">
    <dgm:fillClrLst>
      <a:schemeClr val="accent4">
        <a:shade val="80000"/>
      </a:schemeClr>
    </dgm:fillClrLst>
    <dgm:linClrLst meth="repeat">
      <a:schemeClr val="lt1"/>
    </dgm:linClrLst>
    <dgm:effectClrLst/>
    <dgm:txLinClrLst/>
    <dgm:txFillClrLst/>
    <dgm:txEffectClrLst/>
  </dgm:styleLbl>
  <dgm:styleLbl name="node3">
    <dgm:fillClrLst>
      <a:schemeClr val="accent4">
        <a:tint val="99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f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b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sibTrans1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0000"/>
      </a:schemeClr>
    </dgm:fillClrLst>
    <dgm:linClrLst meth="repeat">
      <a:schemeClr val="lt1"/>
    </dgm:linClrLst>
    <dgm:effectClrLst/>
    <dgm:txLinClrLst/>
    <dgm:txFillClrLst/>
    <dgm:txEffectClrLst/>
  </dgm:styleLbl>
  <dgm:styleLbl name="asst3">
    <dgm:fillClrLst>
      <a:schemeClr val="accent4">
        <a:tint val="70000"/>
      </a:schemeClr>
    </dgm:fillClrLst>
    <dgm:linClrLst meth="repeat">
      <a:schemeClr val="lt1"/>
    </dgm:linClrLst>
    <dgm:effectClrLst/>
    <dgm:txLinClrLst/>
    <dgm:txFillClrLst/>
    <dgm:txEffectClrLst/>
  </dgm:styleLbl>
  <dgm:styleLbl name="asst4">
    <dgm:fillClrLst>
      <a:schemeClr val="accent4">
        <a:tint val="5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align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bgAccFollowNode1">
    <dgm:fillClrLst meth="repeat">
      <a:schemeClr val="accent4">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55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00C7265-1B37-4017-8F7E-1ECCCF30CB80}" type="doc">
      <dgm:prSet loTypeId="urn:microsoft.com/office/officeart/2005/8/layout/vList6" loCatId="list" qsTypeId="urn:microsoft.com/office/officeart/2005/8/quickstyle/simple2" qsCatId="simple" csTypeId="urn:microsoft.com/office/officeart/2005/8/colors/accent1_2" csCatId="accent1" phldr="1"/>
      <dgm:spPr/>
      <dgm:t>
        <a:bodyPr/>
        <a:lstStyle/>
        <a:p>
          <a:endParaRPr lang="en-US"/>
        </a:p>
      </dgm:t>
    </dgm:pt>
    <dgm:pt modelId="{150CF5CF-AD2F-4EF2-9600-A56DDF6CF9AF}">
      <dgm:prSet phldrT="[Text]"/>
      <dgm:spPr>
        <a:solidFill>
          <a:schemeClr val="bg2">
            <a:lumMod val="50000"/>
            <a:lumOff val="50000"/>
          </a:schemeClr>
        </a:solidFill>
      </dgm:spPr>
      <dgm:t>
        <a:bodyPr/>
        <a:lstStyle/>
        <a:p>
          <a:r>
            <a:rPr lang="en-ID" dirty="0" err="1" smtClean="0"/>
            <a:t>Menyusun</a:t>
          </a:r>
          <a:r>
            <a:rPr lang="en-ID" dirty="0" smtClean="0"/>
            <a:t> RPP</a:t>
          </a:r>
          <a:endParaRPr lang="en-US" dirty="0"/>
        </a:p>
      </dgm:t>
    </dgm:pt>
    <dgm:pt modelId="{C161611E-70E6-4D9E-A1F6-6D78EA051EDB}" type="parTrans" cxnId="{FFAFA369-7FDF-4F17-86B9-F7B238EE151C}">
      <dgm:prSet/>
      <dgm:spPr/>
      <dgm:t>
        <a:bodyPr/>
        <a:lstStyle/>
        <a:p>
          <a:endParaRPr lang="en-US"/>
        </a:p>
      </dgm:t>
    </dgm:pt>
    <dgm:pt modelId="{6D3CA9C1-9662-4910-8C73-51F52E1DD15C}" type="sibTrans" cxnId="{FFAFA369-7FDF-4F17-86B9-F7B238EE151C}">
      <dgm:prSet/>
      <dgm:spPr/>
      <dgm:t>
        <a:bodyPr/>
        <a:lstStyle/>
        <a:p>
          <a:endParaRPr lang="en-US"/>
        </a:p>
      </dgm:t>
    </dgm:pt>
    <dgm:pt modelId="{6DE42272-6735-45B1-BB5D-729462DDE26A}">
      <dgm:prSet phldrT="[Text]"/>
      <dgm:spPr/>
      <dgm:t>
        <a:bodyPr/>
        <a:lstStyle/>
        <a:p>
          <a:r>
            <a:rPr lang="en-ID" smtClean="0"/>
            <a:t>Menentukan strategi, metode, dan teknik pembelajaran.</a:t>
          </a:r>
          <a:endParaRPr lang="en-US" dirty="0"/>
        </a:p>
      </dgm:t>
    </dgm:pt>
    <dgm:pt modelId="{25208C1B-6905-4504-B158-F6698957368D}" type="parTrans" cxnId="{37A77CC1-394B-4190-AF62-F49E998B4F03}">
      <dgm:prSet/>
      <dgm:spPr/>
      <dgm:t>
        <a:bodyPr/>
        <a:lstStyle/>
        <a:p>
          <a:endParaRPr lang="en-US"/>
        </a:p>
      </dgm:t>
    </dgm:pt>
    <dgm:pt modelId="{2DC25DF8-8BE3-4F9F-B439-7667BDA287E2}" type="sibTrans" cxnId="{37A77CC1-394B-4190-AF62-F49E998B4F03}">
      <dgm:prSet/>
      <dgm:spPr/>
      <dgm:t>
        <a:bodyPr/>
        <a:lstStyle/>
        <a:p>
          <a:endParaRPr lang="en-US"/>
        </a:p>
      </dgm:t>
    </dgm:pt>
    <dgm:pt modelId="{4ED5A75A-1CFD-4F41-86F6-4AAD4F1A9A17}">
      <dgm:prSet phldrT="[Text]"/>
      <dgm:spPr>
        <a:solidFill>
          <a:schemeClr val="bg2">
            <a:lumMod val="75000"/>
            <a:lumOff val="25000"/>
          </a:schemeClr>
        </a:solidFill>
      </dgm:spPr>
      <dgm:t>
        <a:bodyPr/>
        <a:lstStyle/>
        <a:p>
          <a:r>
            <a:rPr lang="en-ID" dirty="0" err="1" smtClean="0"/>
            <a:t>Melaksanakan</a:t>
          </a:r>
          <a:r>
            <a:rPr lang="en-ID" dirty="0" smtClean="0"/>
            <a:t> </a:t>
          </a:r>
          <a:r>
            <a:rPr lang="en-ID" dirty="0" err="1" smtClean="0"/>
            <a:t>Pembelajaran</a:t>
          </a:r>
          <a:endParaRPr lang="en-US" dirty="0"/>
        </a:p>
      </dgm:t>
    </dgm:pt>
    <dgm:pt modelId="{9ABAE026-4D01-48B5-814D-71F466A12836}" type="parTrans" cxnId="{5BD66279-F3B2-4FA3-ADFC-73782779839B}">
      <dgm:prSet/>
      <dgm:spPr/>
      <dgm:t>
        <a:bodyPr/>
        <a:lstStyle/>
        <a:p>
          <a:endParaRPr lang="en-US"/>
        </a:p>
      </dgm:t>
    </dgm:pt>
    <dgm:pt modelId="{12472C79-402E-42E3-B231-28FC001077E2}" type="sibTrans" cxnId="{5BD66279-F3B2-4FA3-ADFC-73782779839B}">
      <dgm:prSet/>
      <dgm:spPr/>
      <dgm:t>
        <a:bodyPr/>
        <a:lstStyle/>
        <a:p>
          <a:endParaRPr lang="en-US"/>
        </a:p>
      </dgm:t>
    </dgm:pt>
    <dgm:pt modelId="{3E58D0A2-033C-45B1-BAEE-AC397A438CB1}">
      <dgm:prSet phldrT="[Text]"/>
      <dgm:spPr/>
      <dgm:t>
        <a:bodyPr/>
        <a:lstStyle/>
        <a:p>
          <a:r>
            <a:rPr lang="en-ID" dirty="0" err="1" smtClean="0"/>
            <a:t>Menentukan</a:t>
          </a:r>
          <a:r>
            <a:rPr lang="en-ID" dirty="0" smtClean="0"/>
            <a:t> </a:t>
          </a:r>
          <a:r>
            <a:rPr lang="en-ID" dirty="0" err="1" smtClean="0"/>
            <a:t>strategi</a:t>
          </a:r>
          <a:r>
            <a:rPr lang="en-ID" dirty="0" smtClean="0"/>
            <a:t> </a:t>
          </a:r>
          <a:r>
            <a:rPr lang="en-ID" dirty="0" err="1" smtClean="0"/>
            <a:t>pengelolaan</a:t>
          </a:r>
          <a:r>
            <a:rPr lang="en-ID" dirty="0" smtClean="0"/>
            <a:t> </a:t>
          </a:r>
          <a:r>
            <a:rPr lang="en-ID" dirty="0" err="1" smtClean="0"/>
            <a:t>kelas</a:t>
          </a:r>
          <a:endParaRPr lang="en-US" dirty="0"/>
        </a:p>
      </dgm:t>
    </dgm:pt>
    <dgm:pt modelId="{519C1E99-8FAA-4A8C-8063-23EE35A406F7}" type="parTrans" cxnId="{0A638081-BF4B-4CF5-AC63-680ABC97E0F7}">
      <dgm:prSet/>
      <dgm:spPr/>
      <dgm:t>
        <a:bodyPr/>
        <a:lstStyle/>
        <a:p>
          <a:endParaRPr lang="en-US"/>
        </a:p>
      </dgm:t>
    </dgm:pt>
    <dgm:pt modelId="{4644FBB3-72E3-4C59-934E-69CBB5E3BD11}" type="sibTrans" cxnId="{0A638081-BF4B-4CF5-AC63-680ABC97E0F7}">
      <dgm:prSet/>
      <dgm:spPr/>
      <dgm:t>
        <a:bodyPr/>
        <a:lstStyle/>
        <a:p>
          <a:endParaRPr lang="en-US"/>
        </a:p>
      </dgm:t>
    </dgm:pt>
    <dgm:pt modelId="{DF1704F7-2FEB-418C-8005-AE689A18FDD1}">
      <dgm:prSet phldrT="[Text]"/>
      <dgm:spPr/>
      <dgm:t>
        <a:bodyPr/>
        <a:lstStyle/>
        <a:p>
          <a:r>
            <a:rPr lang="en-ID" smtClean="0"/>
            <a:t>Menentukan tingkat kedalaman, keluasan, keterbacaan, keterpahaman materi ajar yang dikembangkan.</a:t>
          </a:r>
          <a:endParaRPr lang="en-US" dirty="0"/>
        </a:p>
      </dgm:t>
    </dgm:pt>
    <dgm:pt modelId="{4CA782CE-316A-4583-8533-33EBAC51AB0A}" type="parTrans" cxnId="{1B6C97A7-6677-4895-B7BB-0003B7BF21D3}">
      <dgm:prSet/>
      <dgm:spPr/>
      <dgm:t>
        <a:bodyPr/>
        <a:lstStyle/>
        <a:p>
          <a:endParaRPr lang="en-US"/>
        </a:p>
      </dgm:t>
    </dgm:pt>
    <dgm:pt modelId="{F5F59FFE-E494-4E05-B31C-89FDF3E813DA}" type="sibTrans" cxnId="{1B6C97A7-6677-4895-B7BB-0003B7BF21D3}">
      <dgm:prSet/>
      <dgm:spPr/>
      <dgm:t>
        <a:bodyPr/>
        <a:lstStyle/>
        <a:p>
          <a:endParaRPr lang="en-US"/>
        </a:p>
      </dgm:t>
    </dgm:pt>
    <dgm:pt modelId="{1A8B192D-405F-4EC2-B473-50CA1AE2D5A3}">
      <dgm:prSet phldrT="[Text]"/>
      <dgm:spPr/>
      <dgm:t>
        <a:bodyPr/>
        <a:lstStyle/>
        <a:p>
          <a:r>
            <a:rPr lang="en-ID" dirty="0" err="1" smtClean="0"/>
            <a:t>Menentukan</a:t>
          </a:r>
          <a:r>
            <a:rPr lang="en-ID" dirty="0" smtClean="0"/>
            <a:t> </a:t>
          </a:r>
          <a:r>
            <a:rPr lang="en-ID" dirty="0" err="1" smtClean="0"/>
            <a:t>tipe</a:t>
          </a:r>
          <a:r>
            <a:rPr lang="en-ID" dirty="0" smtClean="0"/>
            <a:t> </a:t>
          </a:r>
          <a:r>
            <a:rPr lang="en-ID" dirty="0" err="1" smtClean="0"/>
            <a:t>aktivitas</a:t>
          </a:r>
          <a:r>
            <a:rPr lang="en-ID" dirty="0" smtClean="0"/>
            <a:t> </a:t>
          </a:r>
          <a:r>
            <a:rPr lang="en-ID" dirty="0" err="1" smtClean="0"/>
            <a:t>kelas</a:t>
          </a:r>
          <a:r>
            <a:rPr lang="en-ID" dirty="0" smtClean="0"/>
            <a:t> </a:t>
          </a:r>
          <a:endParaRPr lang="en-US" dirty="0"/>
        </a:p>
      </dgm:t>
    </dgm:pt>
    <dgm:pt modelId="{E9300046-8ED5-4047-A654-4C5A49375ED5}" type="parTrans" cxnId="{E9CEBE8F-1C72-4430-AB7D-F71FC1A83AD1}">
      <dgm:prSet/>
      <dgm:spPr/>
      <dgm:t>
        <a:bodyPr/>
        <a:lstStyle/>
        <a:p>
          <a:endParaRPr lang="en-US"/>
        </a:p>
      </dgm:t>
    </dgm:pt>
    <dgm:pt modelId="{46EDCEFD-0A4E-4566-8E47-C577CEEE961A}" type="sibTrans" cxnId="{E9CEBE8F-1C72-4430-AB7D-F71FC1A83AD1}">
      <dgm:prSet/>
      <dgm:spPr/>
      <dgm:t>
        <a:bodyPr/>
        <a:lstStyle/>
        <a:p>
          <a:endParaRPr lang="en-US"/>
        </a:p>
      </dgm:t>
    </dgm:pt>
    <dgm:pt modelId="{372AA159-7411-4C43-8296-58BB1125296D}">
      <dgm:prSet phldrT="[Text]"/>
      <dgm:spPr/>
      <dgm:t>
        <a:bodyPr/>
        <a:lstStyle/>
        <a:p>
          <a:endParaRPr lang="en-US" dirty="0"/>
        </a:p>
      </dgm:t>
    </dgm:pt>
    <dgm:pt modelId="{44E7C20F-2E75-48A8-8C90-1558539B3582}" type="parTrans" cxnId="{0C1DDC0C-13CC-4B87-B71C-2761C2A0D8D3}">
      <dgm:prSet/>
      <dgm:spPr/>
      <dgm:t>
        <a:bodyPr/>
        <a:lstStyle/>
        <a:p>
          <a:endParaRPr lang="en-US"/>
        </a:p>
      </dgm:t>
    </dgm:pt>
    <dgm:pt modelId="{C71A38B1-0FC2-4BF6-9741-939CE275B527}" type="sibTrans" cxnId="{0C1DDC0C-13CC-4B87-B71C-2761C2A0D8D3}">
      <dgm:prSet/>
      <dgm:spPr/>
      <dgm:t>
        <a:bodyPr/>
        <a:lstStyle/>
        <a:p>
          <a:endParaRPr lang="en-US"/>
        </a:p>
      </dgm:t>
    </dgm:pt>
    <dgm:pt modelId="{80F6F5A7-7FCD-4C6F-B2B8-1F59E60DDC62}" type="pres">
      <dgm:prSet presAssocID="{700C7265-1B37-4017-8F7E-1ECCCF30CB80}" presName="Name0" presStyleCnt="0">
        <dgm:presLayoutVars>
          <dgm:dir/>
          <dgm:animLvl val="lvl"/>
          <dgm:resizeHandles/>
        </dgm:presLayoutVars>
      </dgm:prSet>
      <dgm:spPr/>
      <dgm:t>
        <a:bodyPr/>
        <a:lstStyle/>
        <a:p>
          <a:endParaRPr lang="en-US"/>
        </a:p>
      </dgm:t>
    </dgm:pt>
    <dgm:pt modelId="{C2A7727A-416D-4AAA-A383-D7FCD16D57B7}" type="pres">
      <dgm:prSet presAssocID="{150CF5CF-AD2F-4EF2-9600-A56DDF6CF9AF}" presName="linNode" presStyleCnt="0"/>
      <dgm:spPr/>
    </dgm:pt>
    <dgm:pt modelId="{422337B1-B315-4B0C-869D-4ADF5B9AAEFC}" type="pres">
      <dgm:prSet presAssocID="{150CF5CF-AD2F-4EF2-9600-A56DDF6CF9AF}" presName="parentShp" presStyleLbl="node1" presStyleIdx="0" presStyleCnt="2">
        <dgm:presLayoutVars>
          <dgm:bulletEnabled val="1"/>
        </dgm:presLayoutVars>
      </dgm:prSet>
      <dgm:spPr/>
      <dgm:t>
        <a:bodyPr/>
        <a:lstStyle/>
        <a:p>
          <a:endParaRPr lang="en-US"/>
        </a:p>
      </dgm:t>
    </dgm:pt>
    <dgm:pt modelId="{B6EAF029-BCC8-4BE3-8DCE-4818EE234663}" type="pres">
      <dgm:prSet presAssocID="{150CF5CF-AD2F-4EF2-9600-A56DDF6CF9AF}" presName="childShp" presStyleLbl="bgAccFollowNode1" presStyleIdx="0" presStyleCnt="2" custScaleX="153291">
        <dgm:presLayoutVars>
          <dgm:bulletEnabled val="1"/>
        </dgm:presLayoutVars>
      </dgm:prSet>
      <dgm:spPr/>
      <dgm:t>
        <a:bodyPr/>
        <a:lstStyle/>
        <a:p>
          <a:endParaRPr lang="en-US"/>
        </a:p>
      </dgm:t>
    </dgm:pt>
    <dgm:pt modelId="{45375E30-07F7-4346-B0E0-C7325AB66E4E}" type="pres">
      <dgm:prSet presAssocID="{6D3CA9C1-9662-4910-8C73-51F52E1DD15C}" presName="spacing" presStyleCnt="0"/>
      <dgm:spPr/>
    </dgm:pt>
    <dgm:pt modelId="{2885FFDA-4D04-42B9-B9D4-25E75C826C43}" type="pres">
      <dgm:prSet presAssocID="{4ED5A75A-1CFD-4F41-86F6-4AAD4F1A9A17}" presName="linNode" presStyleCnt="0"/>
      <dgm:spPr/>
    </dgm:pt>
    <dgm:pt modelId="{ED704FD3-AAA0-4D6F-BC7A-FE11A5AE6913}" type="pres">
      <dgm:prSet presAssocID="{4ED5A75A-1CFD-4F41-86F6-4AAD4F1A9A17}" presName="parentShp" presStyleLbl="node1" presStyleIdx="1" presStyleCnt="2">
        <dgm:presLayoutVars>
          <dgm:bulletEnabled val="1"/>
        </dgm:presLayoutVars>
      </dgm:prSet>
      <dgm:spPr/>
      <dgm:t>
        <a:bodyPr/>
        <a:lstStyle/>
        <a:p>
          <a:endParaRPr lang="en-US"/>
        </a:p>
      </dgm:t>
    </dgm:pt>
    <dgm:pt modelId="{A784B5A4-95BB-4471-BC28-D1A3640072C3}" type="pres">
      <dgm:prSet presAssocID="{4ED5A75A-1CFD-4F41-86F6-4AAD4F1A9A17}" presName="childShp" presStyleLbl="bgAccFollowNode1" presStyleIdx="1" presStyleCnt="2" custScaleX="151957">
        <dgm:presLayoutVars>
          <dgm:bulletEnabled val="1"/>
        </dgm:presLayoutVars>
      </dgm:prSet>
      <dgm:spPr/>
      <dgm:t>
        <a:bodyPr/>
        <a:lstStyle/>
        <a:p>
          <a:endParaRPr lang="en-US"/>
        </a:p>
      </dgm:t>
    </dgm:pt>
  </dgm:ptLst>
  <dgm:cxnLst>
    <dgm:cxn modelId="{37A77CC1-394B-4190-AF62-F49E998B4F03}" srcId="{150CF5CF-AD2F-4EF2-9600-A56DDF6CF9AF}" destId="{6DE42272-6735-45B1-BB5D-729462DDE26A}" srcOrd="1" destOrd="0" parTransId="{25208C1B-6905-4504-B158-F6698957368D}" sibTransId="{2DC25DF8-8BE3-4F9F-B439-7667BDA287E2}"/>
    <dgm:cxn modelId="{BA6DF6D8-9D17-4F8C-AD8D-83113243D14F}" type="presOf" srcId="{3E58D0A2-033C-45B1-BAEE-AC397A438CB1}" destId="{A784B5A4-95BB-4471-BC28-D1A3640072C3}" srcOrd="0" destOrd="1" presId="urn:microsoft.com/office/officeart/2005/8/layout/vList6"/>
    <dgm:cxn modelId="{80B8E265-0D02-4522-835A-5278B3F701A4}" type="presOf" srcId="{700C7265-1B37-4017-8F7E-1ECCCF30CB80}" destId="{80F6F5A7-7FCD-4C6F-B2B8-1F59E60DDC62}" srcOrd="0" destOrd="0" presId="urn:microsoft.com/office/officeart/2005/8/layout/vList6"/>
    <dgm:cxn modelId="{BD4C4063-D99F-4DD3-86D9-906AF4916B22}" type="presOf" srcId="{150CF5CF-AD2F-4EF2-9600-A56DDF6CF9AF}" destId="{422337B1-B315-4B0C-869D-4ADF5B9AAEFC}" srcOrd="0" destOrd="0" presId="urn:microsoft.com/office/officeart/2005/8/layout/vList6"/>
    <dgm:cxn modelId="{5BD66279-F3B2-4FA3-ADFC-73782779839B}" srcId="{700C7265-1B37-4017-8F7E-1ECCCF30CB80}" destId="{4ED5A75A-1CFD-4F41-86F6-4AAD4F1A9A17}" srcOrd="1" destOrd="0" parTransId="{9ABAE026-4D01-48B5-814D-71F466A12836}" sibTransId="{12472C79-402E-42E3-B231-28FC001077E2}"/>
    <dgm:cxn modelId="{E9CEBE8F-1C72-4430-AB7D-F71FC1A83AD1}" srcId="{4ED5A75A-1CFD-4F41-86F6-4AAD4F1A9A17}" destId="{1A8B192D-405F-4EC2-B473-50CA1AE2D5A3}" srcOrd="2" destOrd="0" parTransId="{E9300046-8ED5-4047-A654-4C5A49375ED5}" sibTransId="{46EDCEFD-0A4E-4566-8E47-C577CEEE961A}"/>
    <dgm:cxn modelId="{0A638081-BF4B-4CF5-AC63-680ABC97E0F7}" srcId="{4ED5A75A-1CFD-4F41-86F6-4AAD4F1A9A17}" destId="{3E58D0A2-033C-45B1-BAEE-AC397A438CB1}" srcOrd="1" destOrd="0" parTransId="{519C1E99-8FAA-4A8C-8063-23EE35A406F7}" sibTransId="{4644FBB3-72E3-4C59-934E-69CBB5E3BD11}"/>
    <dgm:cxn modelId="{5099A9FE-9216-410C-A104-32B49891E570}" type="presOf" srcId="{1A8B192D-405F-4EC2-B473-50CA1AE2D5A3}" destId="{A784B5A4-95BB-4471-BC28-D1A3640072C3}" srcOrd="0" destOrd="2" presId="urn:microsoft.com/office/officeart/2005/8/layout/vList6"/>
    <dgm:cxn modelId="{0C1DDC0C-13CC-4B87-B71C-2761C2A0D8D3}" srcId="{4ED5A75A-1CFD-4F41-86F6-4AAD4F1A9A17}" destId="{372AA159-7411-4C43-8296-58BB1125296D}" srcOrd="0" destOrd="0" parTransId="{44E7C20F-2E75-48A8-8C90-1558539B3582}" sibTransId="{C71A38B1-0FC2-4BF6-9741-939CE275B527}"/>
    <dgm:cxn modelId="{FFAFA369-7FDF-4F17-86B9-F7B238EE151C}" srcId="{700C7265-1B37-4017-8F7E-1ECCCF30CB80}" destId="{150CF5CF-AD2F-4EF2-9600-A56DDF6CF9AF}" srcOrd="0" destOrd="0" parTransId="{C161611E-70E6-4D9E-A1F6-6D78EA051EDB}" sibTransId="{6D3CA9C1-9662-4910-8C73-51F52E1DD15C}"/>
    <dgm:cxn modelId="{0AAD3B8B-C706-4936-A89D-6EE18C30590A}" type="presOf" srcId="{6DE42272-6735-45B1-BB5D-729462DDE26A}" destId="{B6EAF029-BCC8-4BE3-8DCE-4818EE234663}" srcOrd="0" destOrd="1" presId="urn:microsoft.com/office/officeart/2005/8/layout/vList6"/>
    <dgm:cxn modelId="{F35CA252-1E22-4964-999D-4B7608DE7285}" type="presOf" srcId="{372AA159-7411-4C43-8296-58BB1125296D}" destId="{A784B5A4-95BB-4471-BC28-D1A3640072C3}" srcOrd="0" destOrd="0" presId="urn:microsoft.com/office/officeart/2005/8/layout/vList6"/>
    <dgm:cxn modelId="{47A6CF5C-0C4D-40A6-B8A5-00788826617D}" type="presOf" srcId="{DF1704F7-2FEB-418C-8005-AE689A18FDD1}" destId="{B6EAF029-BCC8-4BE3-8DCE-4818EE234663}" srcOrd="0" destOrd="0" presId="urn:microsoft.com/office/officeart/2005/8/layout/vList6"/>
    <dgm:cxn modelId="{1B6C97A7-6677-4895-B7BB-0003B7BF21D3}" srcId="{150CF5CF-AD2F-4EF2-9600-A56DDF6CF9AF}" destId="{DF1704F7-2FEB-418C-8005-AE689A18FDD1}" srcOrd="0" destOrd="0" parTransId="{4CA782CE-316A-4583-8533-33EBAC51AB0A}" sibTransId="{F5F59FFE-E494-4E05-B31C-89FDF3E813DA}"/>
    <dgm:cxn modelId="{ED21E7CA-DE47-4342-BEE5-631C504F1555}" type="presOf" srcId="{4ED5A75A-1CFD-4F41-86F6-4AAD4F1A9A17}" destId="{ED704FD3-AAA0-4D6F-BC7A-FE11A5AE6913}" srcOrd="0" destOrd="0" presId="urn:microsoft.com/office/officeart/2005/8/layout/vList6"/>
    <dgm:cxn modelId="{E880E71B-4BB5-4D43-9306-50CE9FAD1F63}" type="presParOf" srcId="{80F6F5A7-7FCD-4C6F-B2B8-1F59E60DDC62}" destId="{C2A7727A-416D-4AAA-A383-D7FCD16D57B7}" srcOrd="0" destOrd="0" presId="urn:microsoft.com/office/officeart/2005/8/layout/vList6"/>
    <dgm:cxn modelId="{7B962459-2677-4409-922C-0DD3ADCE79FC}" type="presParOf" srcId="{C2A7727A-416D-4AAA-A383-D7FCD16D57B7}" destId="{422337B1-B315-4B0C-869D-4ADF5B9AAEFC}" srcOrd="0" destOrd="0" presId="urn:microsoft.com/office/officeart/2005/8/layout/vList6"/>
    <dgm:cxn modelId="{C22CBBE2-96C9-4862-A0CB-BC836BB6672A}" type="presParOf" srcId="{C2A7727A-416D-4AAA-A383-D7FCD16D57B7}" destId="{B6EAF029-BCC8-4BE3-8DCE-4818EE234663}" srcOrd="1" destOrd="0" presId="urn:microsoft.com/office/officeart/2005/8/layout/vList6"/>
    <dgm:cxn modelId="{38C07B0B-1391-415C-A638-891B5CCD5042}" type="presParOf" srcId="{80F6F5A7-7FCD-4C6F-B2B8-1F59E60DDC62}" destId="{45375E30-07F7-4346-B0E0-C7325AB66E4E}" srcOrd="1" destOrd="0" presId="urn:microsoft.com/office/officeart/2005/8/layout/vList6"/>
    <dgm:cxn modelId="{E374B6E9-24C2-40BB-BF43-822ADCA93BFC}" type="presParOf" srcId="{80F6F5A7-7FCD-4C6F-B2B8-1F59E60DDC62}" destId="{2885FFDA-4D04-42B9-B9D4-25E75C826C43}" srcOrd="2" destOrd="0" presId="urn:microsoft.com/office/officeart/2005/8/layout/vList6"/>
    <dgm:cxn modelId="{F17F8362-EDDB-4145-82E4-05F070747D59}" type="presParOf" srcId="{2885FFDA-4D04-42B9-B9D4-25E75C826C43}" destId="{ED704FD3-AAA0-4D6F-BC7A-FE11A5AE6913}" srcOrd="0" destOrd="0" presId="urn:microsoft.com/office/officeart/2005/8/layout/vList6"/>
    <dgm:cxn modelId="{FC9C256B-85A6-4CB5-842E-99A9DEA1E71B}" type="presParOf" srcId="{2885FFDA-4D04-42B9-B9D4-25E75C826C43}" destId="{A784B5A4-95BB-4471-BC28-D1A3640072C3}"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D6C6035-49BF-459C-8BC1-DC2311B328B4}" type="doc">
      <dgm:prSet loTypeId="urn:microsoft.com/office/officeart/2005/8/layout/venn2" loCatId="relationship" qsTypeId="urn:microsoft.com/office/officeart/2005/8/quickstyle/simple1" qsCatId="simple" csTypeId="urn:microsoft.com/office/officeart/2005/8/colors/accent1_2" csCatId="accent1" phldr="1"/>
      <dgm:spPr/>
      <dgm:t>
        <a:bodyPr/>
        <a:lstStyle/>
        <a:p>
          <a:endParaRPr lang="en-US"/>
        </a:p>
      </dgm:t>
    </dgm:pt>
    <dgm:pt modelId="{D8083668-11F3-450F-8EC8-A7C873C5D672}">
      <dgm:prSet phldrT="[Text]"/>
      <dgm:spPr>
        <a:solidFill>
          <a:schemeClr val="accent5">
            <a:lumMod val="90000"/>
          </a:schemeClr>
        </a:solidFill>
      </dgm:spPr>
      <dgm:t>
        <a:bodyPr/>
        <a:lstStyle/>
        <a:p>
          <a:r>
            <a:rPr lang="en-ID" dirty="0" smtClean="0">
              <a:solidFill>
                <a:schemeClr val="tx1"/>
              </a:solidFill>
            </a:rPr>
            <a:t>Gaya </a:t>
          </a:r>
          <a:r>
            <a:rPr lang="en-ID" dirty="0" err="1" smtClean="0">
              <a:solidFill>
                <a:schemeClr val="tx1"/>
              </a:solidFill>
            </a:rPr>
            <a:t>Belajar</a:t>
          </a:r>
          <a:endParaRPr lang="en-US" dirty="0">
            <a:solidFill>
              <a:schemeClr val="tx1"/>
            </a:solidFill>
          </a:endParaRPr>
        </a:p>
      </dgm:t>
    </dgm:pt>
    <dgm:pt modelId="{715E78DF-3874-46D5-8ED3-E909F8193F71}" type="parTrans" cxnId="{8B490C53-4DBB-4204-AD66-1C2C441B36EE}">
      <dgm:prSet/>
      <dgm:spPr/>
      <dgm:t>
        <a:bodyPr/>
        <a:lstStyle/>
        <a:p>
          <a:endParaRPr lang="en-US"/>
        </a:p>
      </dgm:t>
    </dgm:pt>
    <dgm:pt modelId="{4BB756DE-8F2C-4E4C-863E-68F03DF66C51}" type="sibTrans" cxnId="{8B490C53-4DBB-4204-AD66-1C2C441B36EE}">
      <dgm:prSet/>
      <dgm:spPr/>
      <dgm:t>
        <a:bodyPr/>
        <a:lstStyle/>
        <a:p>
          <a:endParaRPr lang="en-US"/>
        </a:p>
      </dgm:t>
    </dgm:pt>
    <dgm:pt modelId="{4437974B-C3C0-455F-9ADD-9ECEBE3EBB1B}">
      <dgm:prSet phldrT="[Text]"/>
      <dgm:spPr>
        <a:solidFill>
          <a:schemeClr val="accent5">
            <a:lumMod val="50000"/>
          </a:schemeClr>
        </a:solidFill>
      </dgm:spPr>
      <dgm:t>
        <a:bodyPr/>
        <a:lstStyle/>
        <a:p>
          <a:r>
            <a:rPr lang="en-ID" dirty="0" err="1" smtClean="0"/>
            <a:t>Kesadaran-Sikap</a:t>
          </a:r>
          <a:endParaRPr lang="en-US" dirty="0"/>
        </a:p>
      </dgm:t>
    </dgm:pt>
    <dgm:pt modelId="{BFEBE28C-C31E-4027-A381-0E6FDB2629D5}" type="parTrans" cxnId="{DF25646C-33BD-401C-B7F9-0B97B9F71A9B}">
      <dgm:prSet/>
      <dgm:spPr/>
      <dgm:t>
        <a:bodyPr/>
        <a:lstStyle/>
        <a:p>
          <a:endParaRPr lang="en-US"/>
        </a:p>
      </dgm:t>
    </dgm:pt>
    <dgm:pt modelId="{494AEC69-E25B-47AA-9F00-300138DAEED7}" type="sibTrans" cxnId="{DF25646C-33BD-401C-B7F9-0B97B9F71A9B}">
      <dgm:prSet/>
      <dgm:spPr/>
      <dgm:t>
        <a:bodyPr/>
        <a:lstStyle/>
        <a:p>
          <a:endParaRPr lang="en-US"/>
        </a:p>
      </dgm:t>
    </dgm:pt>
    <dgm:pt modelId="{B5D5CDA6-D07D-4853-A91E-F520E8210B43}">
      <dgm:prSet phldrT="[Text]"/>
      <dgm:spPr>
        <a:solidFill>
          <a:schemeClr val="bg2">
            <a:lumMod val="25000"/>
            <a:lumOff val="75000"/>
          </a:schemeClr>
        </a:solidFill>
      </dgm:spPr>
      <dgm:t>
        <a:bodyPr/>
        <a:lstStyle/>
        <a:p>
          <a:r>
            <a:rPr lang="en-ID" dirty="0" err="1" smtClean="0">
              <a:solidFill>
                <a:schemeClr val="tx1"/>
              </a:solidFill>
            </a:rPr>
            <a:t>Sosio-emosional</a:t>
          </a:r>
          <a:endParaRPr lang="en-US" dirty="0">
            <a:solidFill>
              <a:schemeClr val="tx1"/>
            </a:solidFill>
          </a:endParaRPr>
        </a:p>
      </dgm:t>
    </dgm:pt>
    <dgm:pt modelId="{6F76A45E-B61F-4472-8A46-F48BF1D245A8}" type="parTrans" cxnId="{1A36BEAD-9FF3-4C0C-8A1B-F1B4FC2618DC}">
      <dgm:prSet/>
      <dgm:spPr/>
      <dgm:t>
        <a:bodyPr/>
        <a:lstStyle/>
        <a:p>
          <a:endParaRPr lang="en-US"/>
        </a:p>
      </dgm:t>
    </dgm:pt>
    <dgm:pt modelId="{F477170F-B600-4468-860C-C40FC0CCCBEC}" type="sibTrans" cxnId="{1A36BEAD-9FF3-4C0C-8A1B-F1B4FC2618DC}">
      <dgm:prSet/>
      <dgm:spPr/>
      <dgm:t>
        <a:bodyPr/>
        <a:lstStyle/>
        <a:p>
          <a:endParaRPr lang="en-US"/>
        </a:p>
      </dgm:t>
    </dgm:pt>
    <dgm:pt modelId="{CD6E9DAE-3383-41D2-B004-96B3B19F3DFA}">
      <dgm:prSet phldrT="[Text]"/>
      <dgm:spPr>
        <a:solidFill>
          <a:schemeClr val="bg2">
            <a:lumMod val="50000"/>
            <a:lumOff val="50000"/>
          </a:schemeClr>
        </a:solidFill>
      </dgm:spPr>
      <dgm:t>
        <a:bodyPr/>
        <a:lstStyle/>
        <a:p>
          <a:r>
            <a:rPr lang="en-ID" dirty="0" err="1" smtClean="0"/>
            <a:t>Intelektual</a:t>
          </a:r>
          <a:endParaRPr lang="en-US" dirty="0"/>
        </a:p>
      </dgm:t>
    </dgm:pt>
    <dgm:pt modelId="{525286E7-892C-411C-A0C0-D2C7CD38B743}" type="parTrans" cxnId="{756DBFD5-0A53-40BA-B44D-273C84F0EDC5}">
      <dgm:prSet/>
      <dgm:spPr/>
      <dgm:t>
        <a:bodyPr/>
        <a:lstStyle/>
        <a:p>
          <a:endParaRPr lang="en-US"/>
        </a:p>
      </dgm:t>
    </dgm:pt>
    <dgm:pt modelId="{9B1CA485-FBF9-44F7-8186-86CDC8052B62}" type="sibTrans" cxnId="{756DBFD5-0A53-40BA-B44D-273C84F0EDC5}">
      <dgm:prSet/>
      <dgm:spPr/>
      <dgm:t>
        <a:bodyPr/>
        <a:lstStyle/>
        <a:p>
          <a:endParaRPr lang="en-US"/>
        </a:p>
      </dgm:t>
    </dgm:pt>
    <dgm:pt modelId="{1C242634-5C13-426E-8FF4-B97682AA791A}">
      <dgm:prSet phldrT="[Text]"/>
      <dgm:spPr>
        <a:solidFill>
          <a:schemeClr val="bg2">
            <a:lumMod val="75000"/>
            <a:lumOff val="25000"/>
          </a:schemeClr>
        </a:solidFill>
      </dgm:spPr>
      <dgm:t>
        <a:bodyPr/>
        <a:lstStyle/>
        <a:p>
          <a:r>
            <a:rPr lang="en-ID" dirty="0" err="1" smtClean="0"/>
            <a:t>Fisik</a:t>
          </a:r>
          <a:endParaRPr lang="en-US" dirty="0"/>
        </a:p>
      </dgm:t>
    </dgm:pt>
    <dgm:pt modelId="{C0691AAE-277A-4A93-859E-5CD54AB5D1B6}" type="parTrans" cxnId="{91BAB7A6-C76C-4743-9021-896FF0B16EA4}">
      <dgm:prSet/>
      <dgm:spPr/>
      <dgm:t>
        <a:bodyPr/>
        <a:lstStyle/>
        <a:p>
          <a:endParaRPr lang="en-US"/>
        </a:p>
      </dgm:t>
    </dgm:pt>
    <dgm:pt modelId="{019441B3-1D4D-43F8-B26E-1519678FB170}" type="sibTrans" cxnId="{91BAB7A6-C76C-4743-9021-896FF0B16EA4}">
      <dgm:prSet/>
      <dgm:spPr/>
      <dgm:t>
        <a:bodyPr/>
        <a:lstStyle/>
        <a:p>
          <a:endParaRPr lang="en-US"/>
        </a:p>
      </dgm:t>
    </dgm:pt>
    <dgm:pt modelId="{BBCCC002-415E-4EAB-8B99-7B350A8F4008}" type="pres">
      <dgm:prSet presAssocID="{0D6C6035-49BF-459C-8BC1-DC2311B328B4}" presName="Name0" presStyleCnt="0">
        <dgm:presLayoutVars>
          <dgm:chMax val="7"/>
          <dgm:resizeHandles val="exact"/>
        </dgm:presLayoutVars>
      </dgm:prSet>
      <dgm:spPr/>
      <dgm:t>
        <a:bodyPr/>
        <a:lstStyle/>
        <a:p>
          <a:endParaRPr lang="en-US"/>
        </a:p>
      </dgm:t>
    </dgm:pt>
    <dgm:pt modelId="{A7320016-C626-4726-9F41-A9A5E9649265}" type="pres">
      <dgm:prSet presAssocID="{0D6C6035-49BF-459C-8BC1-DC2311B328B4}" presName="comp1" presStyleCnt="0"/>
      <dgm:spPr/>
    </dgm:pt>
    <dgm:pt modelId="{50875AA1-B4F3-45CF-A150-AB64D478B131}" type="pres">
      <dgm:prSet presAssocID="{0D6C6035-49BF-459C-8BC1-DC2311B328B4}" presName="circle1" presStyleLbl="node1" presStyleIdx="0" presStyleCnt="5"/>
      <dgm:spPr/>
      <dgm:t>
        <a:bodyPr/>
        <a:lstStyle/>
        <a:p>
          <a:endParaRPr lang="en-US"/>
        </a:p>
      </dgm:t>
    </dgm:pt>
    <dgm:pt modelId="{8E4F50A5-2F0B-439D-B5BB-2E0B04A52705}" type="pres">
      <dgm:prSet presAssocID="{0D6C6035-49BF-459C-8BC1-DC2311B328B4}" presName="c1text" presStyleLbl="node1" presStyleIdx="0" presStyleCnt="5">
        <dgm:presLayoutVars>
          <dgm:bulletEnabled val="1"/>
        </dgm:presLayoutVars>
      </dgm:prSet>
      <dgm:spPr/>
      <dgm:t>
        <a:bodyPr/>
        <a:lstStyle/>
        <a:p>
          <a:endParaRPr lang="en-US"/>
        </a:p>
      </dgm:t>
    </dgm:pt>
    <dgm:pt modelId="{13577C55-839F-436A-84F6-160286DAE10C}" type="pres">
      <dgm:prSet presAssocID="{0D6C6035-49BF-459C-8BC1-DC2311B328B4}" presName="comp2" presStyleCnt="0"/>
      <dgm:spPr/>
    </dgm:pt>
    <dgm:pt modelId="{D9C6D722-3AB2-4AE0-8BFC-EE4879D0E814}" type="pres">
      <dgm:prSet presAssocID="{0D6C6035-49BF-459C-8BC1-DC2311B328B4}" presName="circle2" presStyleLbl="node1" presStyleIdx="1" presStyleCnt="5"/>
      <dgm:spPr/>
      <dgm:t>
        <a:bodyPr/>
        <a:lstStyle/>
        <a:p>
          <a:endParaRPr lang="en-US"/>
        </a:p>
      </dgm:t>
    </dgm:pt>
    <dgm:pt modelId="{5782BEBF-7CD3-4AC8-891E-378B53E70AD7}" type="pres">
      <dgm:prSet presAssocID="{0D6C6035-49BF-459C-8BC1-DC2311B328B4}" presName="c2text" presStyleLbl="node1" presStyleIdx="1" presStyleCnt="5">
        <dgm:presLayoutVars>
          <dgm:bulletEnabled val="1"/>
        </dgm:presLayoutVars>
      </dgm:prSet>
      <dgm:spPr/>
      <dgm:t>
        <a:bodyPr/>
        <a:lstStyle/>
        <a:p>
          <a:endParaRPr lang="en-US"/>
        </a:p>
      </dgm:t>
    </dgm:pt>
    <dgm:pt modelId="{25103EA1-4B4B-4185-BA53-B3467DF3F43B}" type="pres">
      <dgm:prSet presAssocID="{0D6C6035-49BF-459C-8BC1-DC2311B328B4}" presName="comp3" presStyleCnt="0"/>
      <dgm:spPr/>
    </dgm:pt>
    <dgm:pt modelId="{290E8C5E-D83F-4C58-BF62-5538978DDEFB}" type="pres">
      <dgm:prSet presAssocID="{0D6C6035-49BF-459C-8BC1-DC2311B328B4}" presName="circle3" presStyleLbl="node1" presStyleIdx="2" presStyleCnt="5"/>
      <dgm:spPr/>
      <dgm:t>
        <a:bodyPr/>
        <a:lstStyle/>
        <a:p>
          <a:endParaRPr lang="en-US"/>
        </a:p>
      </dgm:t>
    </dgm:pt>
    <dgm:pt modelId="{4314FD12-1D09-4597-9D36-8C1276487494}" type="pres">
      <dgm:prSet presAssocID="{0D6C6035-49BF-459C-8BC1-DC2311B328B4}" presName="c3text" presStyleLbl="node1" presStyleIdx="2" presStyleCnt="5">
        <dgm:presLayoutVars>
          <dgm:bulletEnabled val="1"/>
        </dgm:presLayoutVars>
      </dgm:prSet>
      <dgm:spPr/>
      <dgm:t>
        <a:bodyPr/>
        <a:lstStyle/>
        <a:p>
          <a:endParaRPr lang="en-US"/>
        </a:p>
      </dgm:t>
    </dgm:pt>
    <dgm:pt modelId="{374657CA-0C56-43CC-A5D5-3396194BF131}" type="pres">
      <dgm:prSet presAssocID="{0D6C6035-49BF-459C-8BC1-DC2311B328B4}" presName="comp4" presStyleCnt="0"/>
      <dgm:spPr/>
    </dgm:pt>
    <dgm:pt modelId="{B50C9BC9-A2B5-4976-BDF0-6B5BD71820AA}" type="pres">
      <dgm:prSet presAssocID="{0D6C6035-49BF-459C-8BC1-DC2311B328B4}" presName="circle4" presStyleLbl="node1" presStyleIdx="3" presStyleCnt="5"/>
      <dgm:spPr/>
      <dgm:t>
        <a:bodyPr/>
        <a:lstStyle/>
        <a:p>
          <a:endParaRPr lang="en-US"/>
        </a:p>
      </dgm:t>
    </dgm:pt>
    <dgm:pt modelId="{5F748D59-B36F-4696-B69B-00ABC53E378D}" type="pres">
      <dgm:prSet presAssocID="{0D6C6035-49BF-459C-8BC1-DC2311B328B4}" presName="c4text" presStyleLbl="node1" presStyleIdx="3" presStyleCnt="5">
        <dgm:presLayoutVars>
          <dgm:bulletEnabled val="1"/>
        </dgm:presLayoutVars>
      </dgm:prSet>
      <dgm:spPr/>
      <dgm:t>
        <a:bodyPr/>
        <a:lstStyle/>
        <a:p>
          <a:endParaRPr lang="en-US"/>
        </a:p>
      </dgm:t>
    </dgm:pt>
    <dgm:pt modelId="{E970B6F6-2259-4EFF-B87B-5DD4B78505C8}" type="pres">
      <dgm:prSet presAssocID="{0D6C6035-49BF-459C-8BC1-DC2311B328B4}" presName="comp5" presStyleCnt="0"/>
      <dgm:spPr/>
    </dgm:pt>
    <dgm:pt modelId="{51621EC6-992C-43B2-BC1E-55BFFD08DD72}" type="pres">
      <dgm:prSet presAssocID="{0D6C6035-49BF-459C-8BC1-DC2311B328B4}" presName="circle5" presStyleLbl="node1" presStyleIdx="4" presStyleCnt="5"/>
      <dgm:spPr/>
      <dgm:t>
        <a:bodyPr/>
        <a:lstStyle/>
        <a:p>
          <a:endParaRPr lang="en-US"/>
        </a:p>
      </dgm:t>
    </dgm:pt>
    <dgm:pt modelId="{984D6336-80C8-4A2B-8586-BEF3F2F381E4}" type="pres">
      <dgm:prSet presAssocID="{0D6C6035-49BF-459C-8BC1-DC2311B328B4}" presName="c5text" presStyleLbl="node1" presStyleIdx="4" presStyleCnt="5">
        <dgm:presLayoutVars>
          <dgm:bulletEnabled val="1"/>
        </dgm:presLayoutVars>
      </dgm:prSet>
      <dgm:spPr/>
      <dgm:t>
        <a:bodyPr/>
        <a:lstStyle/>
        <a:p>
          <a:endParaRPr lang="en-US"/>
        </a:p>
      </dgm:t>
    </dgm:pt>
  </dgm:ptLst>
  <dgm:cxnLst>
    <dgm:cxn modelId="{E1EABE59-76D8-430D-82D9-48C1C0F99DC3}" type="presOf" srcId="{D8083668-11F3-450F-8EC8-A7C873C5D672}" destId="{8E4F50A5-2F0B-439D-B5BB-2E0B04A52705}" srcOrd="1" destOrd="0" presId="urn:microsoft.com/office/officeart/2005/8/layout/venn2"/>
    <dgm:cxn modelId="{3208EC4B-C567-4958-BB17-FB792FDB5E16}" type="presOf" srcId="{B5D5CDA6-D07D-4853-A91E-F520E8210B43}" destId="{290E8C5E-D83F-4C58-BF62-5538978DDEFB}" srcOrd="0" destOrd="0" presId="urn:microsoft.com/office/officeart/2005/8/layout/venn2"/>
    <dgm:cxn modelId="{86005B11-720C-4AA0-A4A0-2004FDDC3433}" type="presOf" srcId="{4437974B-C3C0-455F-9ADD-9ECEBE3EBB1B}" destId="{D9C6D722-3AB2-4AE0-8BFC-EE4879D0E814}" srcOrd="0" destOrd="0" presId="urn:microsoft.com/office/officeart/2005/8/layout/venn2"/>
    <dgm:cxn modelId="{F6AAEA59-6F4F-4D6D-8A4D-8CC99E257810}" type="presOf" srcId="{D8083668-11F3-450F-8EC8-A7C873C5D672}" destId="{50875AA1-B4F3-45CF-A150-AB64D478B131}" srcOrd="0" destOrd="0" presId="urn:microsoft.com/office/officeart/2005/8/layout/venn2"/>
    <dgm:cxn modelId="{8B490C53-4DBB-4204-AD66-1C2C441B36EE}" srcId="{0D6C6035-49BF-459C-8BC1-DC2311B328B4}" destId="{D8083668-11F3-450F-8EC8-A7C873C5D672}" srcOrd="0" destOrd="0" parTransId="{715E78DF-3874-46D5-8ED3-E909F8193F71}" sibTransId="{4BB756DE-8F2C-4E4C-863E-68F03DF66C51}"/>
    <dgm:cxn modelId="{B5072026-54C4-48B5-8B4A-4DFC11F64A7D}" type="presOf" srcId="{1C242634-5C13-426E-8FF4-B97682AA791A}" destId="{984D6336-80C8-4A2B-8586-BEF3F2F381E4}" srcOrd="1" destOrd="0" presId="urn:microsoft.com/office/officeart/2005/8/layout/venn2"/>
    <dgm:cxn modelId="{1A36BEAD-9FF3-4C0C-8A1B-F1B4FC2618DC}" srcId="{0D6C6035-49BF-459C-8BC1-DC2311B328B4}" destId="{B5D5CDA6-D07D-4853-A91E-F520E8210B43}" srcOrd="2" destOrd="0" parTransId="{6F76A45E-B61F-4472-8A46-F48BF1D245A8}" sibTransId="{F477170F-B600-4468-860C-C40FC0CCCBEC}"/>
    <dgm:cxn modelId="{756DBFD5-0A53-40BA-B44D-273C84F0EDC5}" srcId="{0D6C6035-49BF-459C-8BC1-DC2311B328B4}" destId="{CD6E9DAE-3383-41D2-B004-96B3B19F3DFA}" srcOrd="3" destOrd="0" parTransId="{525286E7-892C-411C-A0C0-D2C7CD38B743}" sibTransId="{9B1CA485-FBF9-44F7-8186-86CDC8052B62}"/>
    <dgm:cxn modelId="{2C78DC49-B62D-45FD-993D-39D590055359}" type="presOf" srcId="{B5D5CDA6-D07D-4853-A91E-F520E8210B43}" destId="{4314FD12-1D09-4597-9D36-8C1276487494}" srcOrd="1" destOrd="0" presId="urn:microsoft.com/office/officeart/2005/8/layout/venn2"/>
    <dgm:cxn modelId="{A70F0642-93CE-4D4F-B271-06C9ED00593D}" type="presOf" srcId="{0D6C6035-49BF-459C-8BC1-DC2311B328B4}" destId="{BBCCC002-415E-4EAB-8B99-7B350A8F4008}" srcOrd="0" destOrd="0" presId="urn:microsoft.com/office/officeart/2005/8/layout/venn2"/>
    <dgm:cxn modelId="{FD6DC6A0-47E3-4AED-8B8A-115130BAC152}" type="presOf" srcId="{CD6E9DAE-3383-41D2-B004-96B3B19F3DFA}" destId="{B50C9BC9-A2B5-4976-BDF0-6B5BD71820AA}" srcOrd="0" destOrd="0" presId="urn:microsoft.com/office/officeart/2005/8/layout/venn2"/>
    <dgm:cxn modelId="{91BAB7A6-C76C-4743-9021-896FF0B16EA4}" srcId="{0D6C6035-49BF-459C-8BC1-DC2311B328B4}" destId="{1C242634-5C13-426E-8FF4-B97682AA791A}" srcOrd="4" destOrd="0" parTransId="{C0691AAE-277A-4A93-859E-5CD54AB5D1B6}" sibTransId="{019441B3-1D4D-43F8-B26E-1519678FB170}"/>
    <dgm:cxn modelId="{2DD0F0A6-B319-423D-9358-D37D7E74FD28}" type="presOf" srcId="{CD6E9DAE-3383-41D2-B004-96B3B19F3DFA}" destId="{5F748D59-B36F-4696-B69B-00ABC53E378D}" srcOrd="1" destOrd="0" presId="urn:microsoft.com/office/officeart/2005/8/layout/venn2"/>
    <dgm:cxn modelId="{DF25646C-33BD-401C-B7F9-0B97B9F71A9B}" srcId="{0D6C6035-49BF-459C-8BC1-DC2311B328B4}" destId="{4437974B-C3C0-455F-9ADD-9ECEBE3EBB1B}" srcOrd="1" destOrd="0" parTransId="{BFEBE28C-C31E-4027-A381-0E6FDB2629D5}" sibTransId="{494AEC69-E25B-47AA-9F00-300138DAEED7}"/>
    <dgm:cxn modelId="{94A07682-05DD-4951-AEEB-63F211E3F9BF}" type="presOf" srcId="{4437974B-C3C0-455F-9ADD-9ECEBE3EBB1B}" destId="{5782BEBF-7CD3-4AC8-891E-378B53E70AD7}" srcOrd="1" destOrd="0" presId="urn:microsoft.com/office/officeart/2005/8/layout/venn2"/>
    <dgm:cxn modelId="{CBFB4541-8551-41AF-B093-D6421EE7B325}" type="presOf" srcId="{1C242634-5C13-426E-8FF4-B97682AA791A}" destId="{51621EC6-992C-43B2-BC1E-55BFFD08DD72}" srcOrd="0" destOrd="0" presId="urn:microsoft.com/office/officeart/2005/8/layout/venn2"/>
    <dgm:cxn modelId="{E149FA68-D862-44E4-88A2-60A4F2FC5517}" type="presParOf" srcId="{BBCCC002-415E-4EAB-8B99-7B350A8F4008}" destId="{A7320016-C626-4726-9F41-A9A5E9649265}" srcOrd="0" destOrd="0" presId="urn:microsoft.com/office/officeart/2005/8/layout/venn2"/>
    <dgm:cxn modelId="{DBCD8D2D-1F6A-40FE-BB7A-AA2DF5DEE37D}" type="presParOf" srcId="{A7320016-C626-4726-9F41-A9A5E9649265}" destId="{50875AA1-B4F3-45CF-A150-AB64D478B131}" srcOrd="0" destOrd="0" presId="urn:microsoft.com/office/officeart/2005/8/layout/venn2"/>
    <dgm:cxn modelId="{3A99E498-B187-4C08-AB8C-893A4CB22CBC}" type="presParOf" srcId="{A7320016-C626-4726-9F41-A9A5E9649265}" destId="{8E4F50A5-2F0B-439D-B5BB-2E0B04A52705}" srcOrd="1" destOrd="0" presId="urn:microsoft.com/office/officeart/2005/8/layout/venn2"/>
    <dgm:cxn modelId="{C35F140D-50C2-486B-8F4C-3B1C158028FF}" type="presParOf" srcId="{BBCCC002-415E-4EAB-8B99-7B350A8F4008}" destId="{13577C55-839F-436A-84F6-160286DAE10C}" srcOrd="1" destOrd="0" presId="urn:microsoft.com/office/officeart/2005/8/layout/venn2"/>
    <dgm:cxn modelId="{8E2D4997-3843-4F8F-B6FF-A1EFDC15F48D}" type="presParOf" srcId="{13577C55-839F-436A-84F6-160286DAE10C}" destId="{D9C6D722-3AB2-4AE0-8BFC-EE4879D0E814}" srcOrd="0" destOrd="0" presId="urn:microsoft.com/office/officeart/2005/8/layout/venn2"/>
    <dgm:cxn modelId="{3622ECB9-F9DC-45E7-984B-500F1EFC51D8}" type="presParOf" srcId="{13577C55-839F-436A-84F6-160286DAE10C}" destId="{5782BEBF-7CD3-4AC8-891E-378B53E70AD7}" srcOrd="1" destOrd="0" presId="urn:microsoft.com/office/officeart/2005/8/layout/venn2"/>
    <dgm:cxn modelId="{DD9BB42B-5A24-4C48-8511-3FB0F34EFC31}" type="presParOf" srcId="{BBCCC002-415E-4EAB-8B99-7B350A8F4008}" destId="{25103EA1-4B4B-4185-BA53-B3467DF3F43B}" srcOrd="2" destOrd="0" presId="urn:microsoft.com/office/officeart/2005/8/layout/venn2"/>
    <dgm:cxn modelId="{25D352A5-3F7E-4457-AEE3-AC4CC77C65E5}" type="presParOf" srcId="{25103EA1-4B4B-4185-BA53-B3467DF3F43B}" destId="{290E8C5E-D83F-4C58-BF62-5538978DDEFB}" srcOrd="0" destOrd="0" presId="urn:microsoft.com/office/officeart/2005/8/layout/venn2"/>
    <dgm:cxn modelId="{69D36891-6461-4CEC-9137-FAEC70633E83}" type="presParOf" srcId="{25103EA1-4B4B-4185-BA53-B3467DF3F43B}" destId="{4314FD12-1D09-4597-9D36-8C1276487494}" srcOrd="1" destOrd="0" presId="urn:microsoft.com/office/officeart/2005/8/layout/venn2"/>
    <dgm:cxn modelId="{38131BE9-B57F-499E-BCA0-111512A7EE9E}" type="presParOf" srcId="{BBCCC002-415E-4EAB-8B99-7B350A8F4008}" destId="{374657CA-0C56-43CC-A5D5-3396194BF131}" srcOrd="3" destOrd="0" presId="urn:microsoft.com/office/officeart/2005/8/layout/venn2"/>
    <dgm:cxn modelId="{1DCECF06-8994-4071-B49E-00A48EE6405F}" type="presParOf" srcId="{374657CA-0C56-43CC-A5D5-3396194BF131}" destId="{B50C9BC9-A2B5-4976-BDF0-6B5BD71820AA}" srcOrd="0" destOrd="0" presId="urn:microsoft.com/office/officeart/2005/8/layout/venn2"/>
    <dgm:cxn modelId="{9AB43982-C1ED-4D0F-8F73-B4E1729E1BE4}" type="presParOf" srcId="{374657CA-0C56-43CC-A5D5-3396194BF131}" destId="{5F748D59-B36F-4696-B69B-00ABC53E378D}" srcOrd="1" destOrd="0" presId="urn:microsoft.com/office/officeart/2005/8/layout/venn2"/>
    <dgm:cxn modelId="{42C6B00C-D07D-4DA1-A338-316D46B5294D}" type="presParOf" srcId="{BBCCC002-415E-4EAB-8B99-7B350A8F4008}" destId="{E970B6F6-2259-4EFF-B87B-5DD4B78505C8}" srcOrd="4" destOrd="0" presId="urn:microsoft.com/office/officeart/2005/8/layout/venn2"/>
    <dgm:cxn modelId="{2C22FEEA-B5C9-4A71-9B90-8E4121B944E5}" type="presParOf" srcId="{E970B6F6-2259-4EFF-B87B-5DD4B78505C8}" destId="{51621EC6-992C-43B2-BC1E-55BFFD08DD72}" srcOrd="0" destOrd="0" presId="urn:microsoft.com/office/officeart/2005/8/layout/venn2"/>
    <dgm:cxn modelId="{0F5D158B-DAE5-4FA9-8A86-B9428B2C979F}" type="presParOf" srcId="{E970B6F6-2259-4EFF-B87B-5DD4B78505C8}" destId="{984D6336-80C8-4A2B-8586-BEF3F2F381E4}" srcOrd="1" destOrd="0" presId="urn:microsoft.com/office/officeart/2005/8/layout/ven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B5A88B8-2AC6-40F9-A9FF-C9DB216940A4}" type="doc">
      <dgm:prSet loTypeId="urn:microsoft.com/office/officeart/2005/8/layout/hierarchy3" loCatId="relationship" qsTypeId="urn:microsoft.com/office/officeart/2005/8/quickstyle/simple1" qsCatId="simple" csTypeId="urn:microsoft.com/office/officeart/2005/8/colors/accent1_2" csCatId="accent1" phldr="1"/>
      <dgm:spPr/>
      <dgm:t>
        <a:bodyPr/>
        <a:lstStyle/>
        <a:p>
          <a:endParaRPr lang="en-US"/>
        </a:p>
      </dgm:t>
    </dgm:pt>
    <dgm:pt modelId="{80CCCE13-7A3C-461A-ADCE-4B3A33C5C8E2}">
      <dgm:prSet phldrT="[Text]"/>
      <dgm:spPr>
        <a:solidFill>
          <a:schemeClr val="tx1">
            <a:lumMod val="95000"/>
            <a:lumOff val="5000"/>
          </a:schemeClr>
        </a:solidFill>
      </dgm:spPr>
      <dgm:t>
        <a:bodyPr/>
        <a:lstStyle/>
        <a:p>
          <a:r>
            <a:rPr lang="en-ID" dirty="0" err="1" smtClean="0"/>
            <a:t>Operasional</a:t>
          </a:r>
          <a:r>
            <a:rPr lang="en-ID" dirty="0" smtClean="0"/>
            <a:t> </a:t>
          </a:r>
          <a:r>
            <a:rPr lang="en-ID" dirty="0" err="1" smtClean="0"/>
            <a:t>Konkret</a:t>
          </a:r>
          <a:endParaRPr lang="en-US" dirty="0"/>
        </a:p>
      </dgm:t>
    </dgm:pt>
    <dgm:pt modelId="{D38876C5-3AB6-4FAA-8AE1-A9A9D2462A87}" type="parTrans" cxnId="{1B7C6BA1-88B9-4D18-9381-7C074104CD5F}">
      <dgm:prSet/>
      <dgm:spPr/>
      <dgm:t>
        <a:bodyPr/>
        <a:lstStyle/>
        <a:p>
          <a:endParaRPr lang="en-US"/>
        </a:p>
      </dgm:t>
    </dgm:pt>
    <dgm:pt modelId="{46C8B546-4280-4E8A-8CCA-EBEBCEB0EA8F}" type="sibTrans" cxnId="{1B7C6BA1-88B9-4D18-9381-7C074104CD5F}">
      <dgm:prSet/>
      <dgm:spPr/>
      <dgm:t>
        <a:bodyPr/>
        <a:lstStyle/>
        <a:p>
          <a:endParaRPr lang="en-US"/>
        </a:p>
      </dgm:t>
    </dgm:pt>
    <dgm:pt modelId="{587D9485-DF85-4CCE-9E95-08D404970374}">
      <dgm:prSet phldrT="[Text]"/>
      <dgm:spPr/>
      <dgm:t>
        <a:bodyPr/>
        <a:lstStyle/>
        <a:p>
          <a:r>
            <a:rPr lang="en-ID" dirty="0" smtClean="0"/>
            <a:t>Benda </a:t>
          </a:r>
          <a:r>
            <a:rPr lang="en-ID" dirty="0" err="1" smtClean="0"/>
            <a:t>konkret</a:t>
          </a:r>
          <a:r>
            <a:rPr lang="en-ID" dirty="0" smtClean="0"/>
            <a:t> </a:t>
          </a:r>
          <a:r>
            <a:rPr lang="en-ID" dirty="0" err="1" smtClean="0"/>
            <a:t>dibutuhkan</a:t>
          </a:r>
          <a:r>
            <a:rPr lang="en-ID" dirty="0" smtClean="0"/>
            <a:t> </a:t>
          </a:r>
          <a:r>
            <a:rPr lang="en-ID" dirty="0" err="1" smtClean="0"/>
            <a:t>untuk</a:t>
          </a:r>
          <a:r>
            <a:rPr lang="en-ID" dirty="0" smtClean="0"/>
            <a:t> </a:t>
          </a:r>
          <a:r>
            <a:rPr lang="en-ID" dirty="0" err="1" smtClean="0"/>
            <a:t>membantu</a:t>
          </a:r>
          <a:r>
            <a:rPr lang="en-ID" dirty="0" smtClean="0"/>
            <a:t> </a:t>
          </a:r>
          <a:r>
            <a:rPr lang="en-ID" dirty="0" err="1" smtClean="0"/>
            <a:t>berpikir</a:t>
          </a:r>
          <a:endParaRPr lang="en-US" dirty="0"/>
        </a:p>
      </dgm:t>
    </dgm:pt>
    <dgm:pt modelId="{BF7AF3C9-7376-4A72-9E5C-135817ADC717}" type="parTrans" cxnId="{744C99F9-C3C9-4D36-B392-B456C81B4CBB}">
      <dgm:prSet/>
      <dgm:spPr/>
      <dgm:t>
        <a:bodyPr/>
        <a:lstStyle/>
        <a:p>
          <a:endParaRPr lang="en-US"/>
        </a:p>
      </dgm:t>
    </dgm:pt>
    <dgm:pt modelId="{709BFAD7-A83C-4FD9-9269-2BC69BF4B1E0}" type="sibTrans" cxnId="{744C99F9-C3C9-4D36-B392-B456C81B4CBB}">
      <dgm:prSet/>
      <dgm:spPr/>
      <dgm:t>
        <a:bodyPr/>
        <a:lstStyle/>
        <a:p>
          <a:endParaRPr lang="en-US"/>
        </a:p>
      </dgm:t>
    </dgm:pt>
    <dgm:pt modelId="{88E3AB07-5135-4837-B6BB-C3B332479E3C}">
      <dgm:prSet phldrT="[Text]"/>
      <dgm:spPr>
        <a:solidFill>
          <a:schemeClr val="accent6">
            <a:lumMod val="75000"/>
          </a:schemeClr>
        </a:solidFill>
      </dgm:spPr>
      <dgm:t>
        <a:bodyPr/>
        <a:lstStyle/>
        <a:p>
          <a:r>
            <a:rPr lang="en-ID" dirty="0" err="1" smtClean="0"/>
            <a:t>Operasional</a:t>
          </a:r>
          <a:r>
            <a:rPr lang="en-ID" dirty="0" smtClean="0"/>
            <a:t> Formal</a:t>
          </a:r>
          <a:endParaRPr lang="en-US" dirty="0"/>
        </a:p>
      </dgm:t>
    </dgm:pt>
    <dgm:pt modelId="{8AA7EAB1-2555-4D6D-8D33-A89E704523D3}" type="parTrans" cxnId="{D2358927-50AB-4D15-9C97-69E9B356C0D4}">
      <dgm:prSet/>
      <dgm:spPr/>
      <dgm:t>
        <a:bodyPr/>
        <a:lstStyle/>
        <a:p>
          <a:endParaRPr lang="en-US"/>
        </a:p>
      </dgm:t>
    </dgm:pt>
    <dgm:pt modelId="{FB7A348C-13D6-4E32-A097-5AAC59EA1EE3}" type="sibTrans" cxnId="{D2358927-50AB-4D15-9C97-69E9B356C0D4}">
      <dgm:prSet/>
      <dgm:spPr/>
      <dgm:t>
        <a:bodyPr/>
        <a:lstStyle/>
        <a:p>
          <a:endParaRPr lang="en-US"/>
        </a:p>
      </dgm:t>
    </dgm:pt>
    <dgm:pt modelId="{7FEAC9FD-C91C-4890-B6A6-EB27C41F0102}">
      <dgm:prSet phldrT="[Text]"/>
      <dgm:spPr/>
      <dgm:t>
        <a:bodyPr/>
        <a:lstStyle/>
        <a:p>
          <a:r>
            <a:rPr lang="en-ID" dirty="0" err="1" smtClean="0"/>
            <a:t>Mampu</a:t>
          </a:r>
          <a:r>
            <a:rPr lang="en-ID" dirty="0" smtClean="0"/>
            <a:t> </a:t>
          </a:r>
          <a:r>
            <a:rPr lang="en-ID" dirty="0" err="1" smtClean="0"/>
            <a:t>berpikir</a:t>
          </a:r>
          <a:r>
            <a:rPr lang="en-ID" dirty="0" smtClean="0"/>
            <a:t> </a:t>
          </a:r>
          <a:r>
            <a:rPr lang="en-ID" dirty="0" err="1" smtClean="0"/>
            <a:t>dan</a:t>
          </a:r>
          <a:r>
            <a:rPr lang="en-ID" dirty="0" smtClean="0"/>
            <a:t> </a:t>
          </a:r>
          <a:r>
            <a:rPr lang="en-ID" dirty="0" err="1" smtClean="0"/>
            <a:t>memahami</a:t>
          </a:r>
          <a:r>
            <a:rPr lang="en-ID" dirty="0" smtClean="0"/>
            <a:t> </a:t>
          </a:r>
          <a:r>
            <a:rPr lang="en-ID" dirty="0" err="1" smtClean="0"/>
            <a:t>sesuatu</a:t>
          </a:r>
          <a:r>
            <a:rPr lang="en-ID" dirty="0" smtClean="0"/>
            <a:t> yang </a:t>
          </a:r>
          <a:r>
            <a:rPr lang="en-ID" dirty="0" err="1" smtClean="0"/>
            <a:t>abstrak</a:t>
          </a:r>
          <a:endParaRPr lang="en-US" dirty="0"/>
        </a:p>
      </dgm:t>
    </dgm:pt>
    <dgm:pt modelId="{180F0B57-4E45-49D2-A330-DB3112298A99}" type="parTrans" cxnId="{E7B2C85F-4A4F-45D3-A45C-2CBB16DB619D}">
      <dgm:prSet/>
      <dgm:spPr/>
      <dgm:t>
        <a:bodyPr/>
        <a:lstStyle/>
        <a:p>
          <a:endParaRPr lang="en-US"/>
        </a:p>
      </dgm:t>
    </dgm:pt>
    <dgm:pt modelId="{22EE93AD-CAE4-4295-AEBC-C52A28F7C214}" type="sibTrans" cxnId="{E7B2C85F-4A4F-45D3-A45C-2CBB16DB619D}">
      <dgm:prSet/>
      <dgm:spPr/>
      <dgm:t>
        <a:bodyPr/>
        <a:lstStyle/>
        <a:p>
          <a:endParaRPr lang="en-US"/>
        </a:p>
      </dgm:t>
    </dgm:pt>
    <dgm:pt modelId="{66175EB8-AA0B-46CA-B96E-34E2470C88B4}">
      <dgm:prSet phldrT="[Text]"/>
      <dgm:spPr/>
      <dgm:t>
        <a:bodyPr/>
        <a:lstStyle/>
        <a:p>
          <a:r>
            <a:rPr lang="en-ID" dirty="0" err="1" smtClean="0"/>
            <a:t>Terjadi</a:t>
          </a:r>
          <a:r>
            <a:rPr lang="en-ID" dirty="0" smtClean="0"/>
            <a:t> </a:t>
          </a:r>
          <a:r>
            <a:rPr lang="en-ID" dirty="0" err="1" smtClean="0"/>
            <a:t>pada</a:t>
          </a:r>
          <a:r>
            <a:rPr lang="en-ID" dirty="0" smtClean="0"/>
            <a:t> </a:t>
          </a:r>
          <a:r>
            <a:rPr lang="en-ID" dirty="0" err="1" smtClean="0"/>
            <a:t>kelas</a:t>
          </a:r>
          <a:r>
            <a:rPr lang="en-ID" dirty="0" smtClean="0"/>
            <a:t> </a:t>
          </a:r>
          <a:r>
            <a:rPr lang="en-ID" dirty="0" err="1" smtClean="0"/>
            <a:t>atas</a:t>
          </a:r>
          <a:endParaRPr lang="en-US" dirty="0"/>
        </a:p>
      </dgm:t>
    </dgm:pt>
    <dgm:pt modelId="{795C49AC-32DC-49B8-AB72-0E48FB91D2A9}" type="parTrans" cxnId="{B8BBAEDC-5652-4469-BF50-782EA274E153}">
      <dgm:prSet/>
      <dgm:spPr/>
      <dgm:t>
        <a:bodyPr/>
        <a:lstStyle/>
        <a:p>
          <a:endParaRPr lang="en-US"/>
        </a:p>
      </dgm:t>
    </dgm:pt>
    <dgm:pt modelId="{8891974A-7059-4B2A-A112-33912464C273}" type="sibTrans" cxnId="{B8BBAEDC-5652-4469-BF50-782EA274E153}">
      <dgm:prSet/>
      <dgm:spPr/>
      <dgm:t>
        <a:bodyPr/>
        <a:lstStyle/>
        <a:p>
          <a:endParaRPr lang="en-US"/>
        </a:p>
      </dgm:t>
    </dgm:pt>
    <dgm:pt modelId="{C5BBCDEE-CEC4-4BCF-BAEA-1E25E64CB262}">
      <dgm:prSet phldrT="[Text]"/>
      <dgm:spPr/>
      <dgm:t>
        <a:bodyPr/>
        <a:lstStyle/>
        <a:p>
          <a:r>
            <a:rPr lang="en-ID" dirty="0" err="1" smtClean="0"/>
            <a:t>Terjadi</a:t>
          </a:r>
          <a:r>
            <a:rPr lang="en-ID" dirty="0" smtClean="0"/>
            <a:t> </a:t>
          </a:r>
          <a:r>
            <a:rPr lang="en-ID" dirty="0" err="1" smtClean="0"/>
            <a:t>pada</a:t>
          </a:r>
          <a:r>
            <a:rPr lang="en-ID" dirty="0" smtClean="0"/>
            <a:t> </a:t>
          </a:r>
          <a:r>
            <a:rPr lang="en-ID" dirty="0" err="1" smtClean="0"/>
            <a:t>kelas</a:t>
          </a:r>
          <a:r>
            <a:rPr lang="en-ID" dirty="0" smtClean="0"/>
            <a:t> </a:t>
          </a:r>
          <a:r>
            <a:rPr lang="en-ID" dirty="0" err="1" smtClean="0"/>
            <a:t>rendah</a:t>
          </a:r>
          <a:endParaRPr lang="en-US" dirty="0"/>
        </a:p>
      </dgm:t>
    </dgm:pt>
    <dgm:pt modelId="{4E558C2A-9D71-43F5-A32D-18C9BBFFC026}" type="parTrans" cxnId="{C4B381CF-6E64-4E36-92D4-D31714ED2878}">
      <dgm:prSet/>
      <dgm:spPr/>
      <dgm:t>
        <a:bodyPr/>
        <a:lstStyle/>
        <a:p>
          <a:endParaRPr lang="en-US"/>
        </a:p>
      </dgm:t>
    </dgm:pt>
    <dgm:pt modelId="{D184AA95-DBDC-4F74-ADAB-76EBE3A9CC0C}" type="sibTrans" cxnId="{C4B381CF-6E64-4E36-92D4-D31714ED2878}">
      <dgm:prSet/>
      <dgm:spPr/>
      <dgm:t>
        <a:bodyPr/>
        <a:lstStyle/>
        <a:p>
          <a:endParaRPr lang="en-US"/>
        </a:p>
      </dgm:t>
    </dgm:pt>
    <dgm:pt modelId="{F3E9B83E-D845-474E-999D-7D0C0B1C37BC}">
      <dgm:prSet phldrT="[Text]"/>
      <dgm:spPr/>
      <dgm:t>
        <a:bodyPr/>
        <a:lstStyle/>
        <a:p>
          <a:r>
            <a:rPr lang="en-ID" dirty="0" smtClean="0"/>
            <a:t>Guru </a:t>
          </a:r>
          <a:r>
            <a:rPr lang="en-ID" dirty="0" err="1" smtClean="0"/>
            <a:t>perlu</a:t>
          </a:r>
          <a:r>
            <a:rPr lang="en-ID" dirty="0" smtClean="0"/>
            <a:t> </a:t>
          </a:r>
          <a:r>
            <a:rPr lang="en-ID" dirty="0" err="1" smtClean="0"/>
            <a:t>menggunakan</a:t>
          </a:r>
          <a:r>
            <a:rPr lang="en-ID" dirty="0" smtClean="0"/>
            <a:t> media </a:t>
          </a:r>
          <a:r>
            <a:rPr lang="en-ID" dirty="0" err="1" smtClean="0"/>
            <a:t>konkret</a:t>
          </a:r>
          <a:r>
            <a:rPr lang="en-ID" dirty="0" smtClean="0"/>
            <a:t> </a:t>
          </a:r>
          <a:r>
            <a:rPr lang="en-ID" dirty="0" err="1" smtClean="0"/>
            <a:t>dan</a:t>
          </a:r>
          <a:r>
            <a:rPr lang="en-ID" dirty="0" smtClean="0"/>
            <a:t> visual</a:t>
          </a:r>
          <a:endParaRPr lang="en-US" dirty="0"/>
        </a:p>
      </dgm:t>
    </dgm:pt>
    <dgm:pt modelId="{AEA943F5-31BA-4877-B602-A09644A52F9F}" type="parTrans" cxnId="{CFED06CD-CDD7-4003-AC44-433D35E452E9}">
      <dgm:prSet/>
      <dgm:spPr/>
      <dgm:t>
        <a:bodyPr/>
        <a:lstStyle/>
        <a:p>
          <a:endParaRPr lang="en-US"/>
        </a:p>
      </dgm:t>
    </dgm:pt>
    <dgm:pt modelId="{C4E90064-BF5A-4811-B8CA-BCD566ED7FC5}" type="sibTrans" cxnId="{CFED06CD-CDD7-4003-AC44-433D35E452E9}">
      <dgm:prSet/>
      <dgm:spPr/>
      <dgm:t>
        <a:bodyPr/>
        <a:lstStyle/>
        <a:p>
          <a:endParaRPr lang="en-US"/>
        </a:p>
      </dgm:t>
    </dgm:pt>
    <dgm:pt modelId="{EBDAB549-18CE-4B99-9DE7-989B12FEF86A}">
      <dgm:prSet phldrT="[Text]"/>
      <dgm:spPr/>
      <dgm:t>
        <a:bodyPr/>
        <a:lstStyle/>
        <a:p>
          <a:r>
            <a:rPr lang="en-ID" dirty="0" smtClean="0"/>
            <a:t>Guru </a:t>
          </a:r>
          <a:r>
            <a:rPr lang="en-ID" dirty="0" err="1" smtClean="0"/>
            <a:t>bisa</a:t>
          </a:r>
          <a:r>
            <a:rPr lang="en-ID" dirty="0" smtClean="0"/>
            <a:t> </a:t>
          </a:r>
          <a:r>
            <a:rPr lang="en-ID" dirty="0" err="1" smtClean="0"/>
            <a:t>menggunakan</a:t>
          </a:r>
          <a:r>
            <a:rPr lang="en-ID" dirty="0" smtClean="0"/>
            <a:t> </a:t>
          </a:r>
          <a:r>
            <a:rPr lang="en-ID" dirty="0" err="1" smtClean="0"/>
            <a:t>teks</a:t>
          </a:r>
          <a:r>
            <a:rPr lang="en-ID" dirty="0" smtClean="0"/>
            <a:t> </a:t>
          </a:r>
          <a:r>
            <a:rPr lang="en-ID" dirty="0" err="1" smtClean="0"/>
            <a:t>dan</a:t>
          </a:r>
          <a:r>
            <a:rPr lang="en-ID" dirty="0" smtClean="0"/>
            <a:t> audio</a:t>
          </a:r>
          <a:endParaRPr lang="en-US" dirty="0"/>
        </a:p>
      </dgm:t>
    </dgm:pt>
    <dgm:pt modelId="{5B34E183-4F4C-4FE9-93DC-AE2ACFBC88A9}" type="parTrans" cxnId="{8953FF3D-784C-41E9-B61C-C35FD35FD4DE}">
      <dgm:prSet/>
      <dgm:spPr/>
      <dgm:t>
        <a:bodyPr/>
        <a:lstStyle/>
        <a:p>
          <a:endParaRPr lang="en-US"/>
        </a:p>
      </dgm:t>
    </dgm:pt>
    <dgm:pt modelId="{8AA24C9F-C02D-44D6-A352-BBA843182322}" type="sibTrans" cxnId="{8953FF3D-784C-41E9-B61C-C35FD35FD4DE}">
      <dgm:prSet/>
      <dgm:spPr/>
      <dgm:t>
        <a:bodyPr/>
        <a:lstStyle/>
        <a:p>
          <a:endParaRPr lang="en-US"/>
        </a:p>
      </dgm:t>
    </dgm:pt>
    <dgm:pt modelId="{79214F91-2DF5-4A48-A18C-498DDEFEFC2E}" type="pres">
      <dgm:prSet presAssocID="{DB5A88B8-2AC6-40F9-A9FF-C9DB216940A4}" presName="diagram" presStyleCnt="0">
        <dgm:presLayoutVars>
          <dgm:chPref val="1"/>
          <dgm:dir/>
          <dgm:animOne val="branch"/>
          <dgm:animLvl val="lvl"/>
          <dgm:resizeHandles/>
        </dgm:presLayoutVars>
      </dgm:prSet>
      <dgm:spPr/>
      <dgm:t>
        <a:bodyPr/>
        <a:lstStyle/>
        <a:p>
          <a:endParaRPr lang="en-US"/>
        </a:p>
      </dgm:t>
    </dgm:pt>
    <dgm:pt modelId="{032113F7-3433-4493-BC9B-D7EF767EE3FB}" type="pres">
      <dgm:prSet presAssocID="{80CCCE13-7A3C-461A-ADCE-4B3A33C5C8E2}" presName="root" presStyleCnt="0"/>
      <dgm:spPr/>
    </dgm:pt>
    <dgm:pt modelId="{264856AB-8866-4BAB-8B09-D1E3880790E9}" type="pres">
      <dgm:prSet presAssocID="{80CCCE13-7A3C-461A-ADCE-4B3A33C5C8E2}" presName="rootComposite" presStyleCnt="0"/>
      <dgm:spPr/>
    </dgm:pt>
    <dgm:pt modelId="{0189C7BF-4DF0-4F1C-94B6-B33FD387C87B}" type="pres">
      <dgm:prSet presAssocID="{80CCCE13-7A3C-461A-ADCE-4B3A33C5C8E2}" presName="rootText" presStyleLbl="node1" presStyleIdx="0" presStyleCnt="2"/>
      <dgm:spPr/>
      <dgm:t>
        <a:bodyPr/>
        <a:lstStyle/>
        <a:p>
          <a:endParaRPr lang="en-US"/>
        </a:p>
      </dgm:t>
    </dgm:pt>
    <dgm:pt modelId="{93639F1B-079C-422C-A86B-79A4CD75DA3F}" type="pres">
      <dgm:prSet presAssocID="{80CCCE13-7A3C-461A-ADCE-4B3A33C5C8E2}" presName="rootConnector" presStyleLbl="node1" presStyleIdx="0" presStyleCnt="2"/>
      <dgm:spPr/>
      <dgm:t>
        <a:bodyPr/>
        <a:lstStyle/>
        <a:p>
          <a:endParaRPr lang="en-US"/>
        </a:p>
      </dgm:t>
    </dgm:pt>
    <dgm:pt modelId="{B208939A-CAE1-4507-BBB8-8A1EAED265AF}" type="pres">
      <dgm:prSet presAssocID="{80CCCE13-7A3C-461A-ADCE-4B3A33C5C8E2}" presName="childShape" presStyleCnt="0"/>
      <dgm:spPr/>
    </dgm:pt>
    <dgm:pt modelId="{861E5025-B85E-403E-B945-9606C6D5C407}" type="pres">
      <dgm:prSet presAssocID="{BF7AF3C9-7376-4A72-9E5C-135817ADC717}" presName="Name13" presStyleLbl="parChTrans1D2" presStyleIdx="0" presStyleCnt="6"/>
      <dgm:spPr/>
      <dgm:t>
        <a:bodyPr/>
        <a:lstStyle/>
        <a:p>
          <a:endParaRPr lang="en-US"/>
        </a:p>
      </dgm:t>
    </dgm:pt>
    <dgm:pt modelId="{D1A29124-A8BD-4E2B-AB38-7E4F603A20C0}" type="pres">
      <dgm:prSet presAssocID="{587D9485-DF85-4CCE-9E95-08D404970374}" presName="childText" presStyleLbl="bgAcc1" presStyleIdx="0" presStyleCnt="6">
        <dgm:presLayoutVars>
          <dgm:bulletEnabled val="1"/>
        </dgm:presLayoutVars>
      </dgm:prSet>
      <dgm:spPr/>
      <dgm:t>
        <a:bodyPr/>
        <a:lstStyle/>
        <a:p>
          <a:endParaRPr lang="en-US"/>
        </a:p>
      </dgm:t>
    </dgm:pt>
    <dgm:pt modelId="{A31BDE8B-AC62-40A0-B443-9459BBDD52DB}" type="pres">
      <dgm:prSet presAssocID="{4E558C2A-9D71-43F5-A32D-18C9BBFFC026}" presName="Name13" presStyleLbl="parChTrans1D2" presStyleIdx="1" presStyleCnt="6"/>
      <dgm:spPr/>
      <dgm:t>
        <a:bodyPr/>
        <a:lstStyle/>
        <a:p>
          <a:endParaRPr lang="en-US"/>
        </a:p>
      </dgm:t>
    </dgm:pt>
    <dgm:pt modelId="{83BAAE8A-F263-47E4-84CD-B180EC171E60}" type="pres">
      <dgm:prSet presAssocID="{C5BBCDEE-CEC4-4BCF-BAEA-1E25E64CB262}" presName="childText" presStyleLbl="bgAcc1" presStyleIdx="1" presStyleCnt="6">
        <dgm:presLayoutVars>
          <dgm:bulletEnabled val="1"/>
        </dgm:presLayoutVars>
      </dgm:prSet>
      <dgm:spPr/>
      <dgm:t>
        <a:bodyPr/>
        <a:lstStyle/>
        <a:p>
          <a:endParaRPr lang="en-US"/>
        </a:p>
      </dgm:t>
    </dgm:pt>
    <dgm:pt modelId="{E99BE4EC-D330-4339-96A1-82204835D90C}" type="pres">
      <dgm:prSet presAssocID="{AEA943F5-31BA-4877-B602-A09644A52F9F}" presName="Name13" presStyleLbl="parChTrans1D2" presStyleIdx="2" presStyleCnt="6"/>
      <dgm:spPr/>
      <dgm:t>
        <a:bodyPr/>
        <a:lstStyle/>
        <a:p>
          <a:endParaRPr lang="en-US"/>
        </a:p>
      </dgm:t>
    </dgm:pt>
    <dgm:pt modelId="{5A3BCE93-49D1-4623-B406-80DED91FD761}" type="pres">
      <dgm:prSet presAssocID="{F3E9B83E-D845-474E-999D-7D0C0B1C37BC}" presName="childText" presStyleLbl="bgAcc1" presStyleIdx="2" presStyleCnt="6">
        <dgm:presLayoutVars>
          <dgm:bulletEnabled val="1"/>
        </dgm:presLayoutVars>
      </dgm:prSet>
      <dgm:spPr/>
      <dgm:t>
        <a:bodyPr/>
        <a:lstStyle/>
        <a:p>
          <a:endParaRPr lang="en-US"/>
        </a:p>
      </dgm:t>
    </dgm:pt>
    <dgm:pt modelId="{E1049574-4390-4E85-9E6B-866AD9D4DF08}" type="pres">
      <dgm:prSet presAssocID="{88E3AB07-5135-4837-B6BB-C3B332479E3C}" presName="root" presStyleCnt="0"/>
      <dgm:spPr/>
    </dgm:pt>
    <dgm:pt modelId="{A9F4615B-C3C3-4533-9BA6-4D53E914EE77}" type="pres">
      <dgm:prSet presAssocID="{88E3AB07-5135-4837-B6BB-C3B332479E3C}" presName="rootComposite" presStyleCnt="0"/>
      <dgm:spPr/>
    </dgm:pt>
    <dgm:pt modelId="{FB2CF95F-C5E2-4C75-8A72-2F84D7C3EBC7}" type="pres">
      <dgm:prSet presAssocID="{88E3AB07-5135-4837-B6BB-C3B332479E3C}" presName="rootText" presStyleLbl="node1" presStyleIdx="1" presStyleCnt="2"/>
      <dgm:spPr/>
      <dgm:t>
        <a:bodyPr/>
        <a:lstStyle/>
        <a:p>
          <a:endParaRPr lang="en-US"/>
        </a:p>
      </dgm:t>
    </dgm:pt>
    <dgm:pt modelId="{097AB542-0F42-43C2-933C-8FCA1A232692}" type="pres">
      <dgm:prSet presAssocID="{88E3AB07-5135-4837-B6BB-C3B332479E3C}" presName="rootConnector" presStyleLbl="node1" presStyleIdx="1" presStyleCnt="2"/>
      <dgm:spPr/>
      <dgm:t>
        <a:bodyPr/>
        <a:lstStyle/>
        <a:p>
          <a:endParaRPr lang="en-US"/>
        </a:p>
      </dgm:t>
    </dgm:pt>
    <dgm:pt modelId="{5959C5EC-5538-44F7-9825-A452F910AD3F}" type="pres">
      <dgm:prSet presAssocID="{88E3AB07-5135-4837-B6BB-C3B332479E3C}" presName="childShape" presStyleCnt="0"/>
      <dgm:spPr/>
    </dgm:pt>
    <dgm:pt modelId="{DC886882-0933-4349-A837-9BA2BA46FE04}" type="pres">
      <dgm:prSet presAssocID="{180F0B57-4E45-49D2-A330-DB3112298A99}" presName="Name13" presStyleLbl="parChTrans1D2" presStyleIdx="3" presStyleCnt="6"/>
      <dgm:spPr/>
      <dgm:t>
        <a:bodyPr/>
        <a:lstStyle/>
        <a:p>
          <a:endParaRPr lang="en-US"/>
        </a:p>
      </dgm:t>
    </dgm:pt>
    <dgm:pt modelId="{65FC3FDC-22EF-4164-B89B-258D6C68E6D7}" type="pres">
      <dgm:prSet presAssocID="{7FEAC9FD-C91C-4890-B6A6-EB27C41F0102}" presName="childText" presStyleLbl="bgAcc1" presStyleIdx="3" presStyleCnt="6">
        <dgm:presLayoutVars>
          <dgm:bulletEnabled val="1"/>
        </dgm:presLayoutVars>
      </dgm:prSet>
      <dgm:spPr/>
      <dgm:t>
        <a:bodyPr/>
        <a:lstStyle/>
        <a:p>
          <a:endParaRPr lang="en-US"/>
        </a:p>
      </dgm:t>
    </dgm:pt>
    <dgm:pt modelId="{2DE8F8D0-6110-4648-BB41-E5FE59C5615F}" type="pres">
      <dgm:prSet presAssocID="{795C49AC-32DC-49B8-AB72-0E48FB91D2A9}" presName="Name13" presStyleLbl="parChTrans1D2" presStyleIdx="4" presStyleCnt="6"/>
      <dgm:spPr/>
      <dgm:t>
        <a:bodyPr/>
        <a:lstStyle/>
        <a:p>
          <a:endParaRPr lang="en-US"/>
        </a:p>
      </dgm:t>
    </dgm:pt>
    <dgm:pt modelId="{B29A5C50-C3A4-42CA-9BB8-EF9C1E6D621A}" type="pres">
      <dgm:prSet presAssocID="{66175EB8-AA0B-46CA-B96E-34E2470C88B4}" presName="childText" presStyleLbl="bgAcc1" presStyleIdx="4" presStyleCnt="6">
        <dgm:presLayoutVars>
          <dgm:bulletEnabled val="1"/>
        </dgm:presLayoutVars>
      </dgm:prSet>
      <dgm:spPr/>
      <dgm:t>
        <a:bodyPr/>
        <a:lstStyle/>
        <a:p>
          <a:endParaRPr lang="en-US"/>
        </a:p>
      </dgm:t>
    </dgm:pt>
    <dgm:pt modelId="{1102F865-F173-4924-A97A-59853EF4ECE3}" type="pres">
      <dgm:prSet presAssocID="{5B34E183-4F4C-4FE9-93DC-AE2ACFBC88A9}" presName="Name13" presStyleLbl="parChTrans1D2" presStyleIdx="5" presStyleCnt="6"/>
      <dgm:spPr/>
      <dgm:t>
        <a:bodyPr/>
        <a:lstStyle/>
        <a:p>
          <a:endParaRPr lang="en-US"/>
        </a:p>
      </dgm:t>
    </dgm:pt>
    <dgm:pt modelId="{4CCAFE50-3F9B-468A-91D8-B7FCD2802B9F}" type="pres">
      <dgm:prSet presAssocID="{EBDAB549-18CE-4B99-9DE7-989B12FEF86A}" presName="childText" presStyleLbl="bgAcc1" presStyleIdx="5" presStyleCnt="6">
        <dgm:presLayoutVars>
          <dgm:bulletEnabled val="1"/>
        </dgm:presLayoutVars>
      </dgm:prSet>
      <dgm:spPr/>
      <dgm:t>
        <a:bodyPr/>
        <a:lstStyle/>
        <a:p>
          <a:endParaRPr lang="en-US"/>
        </a:p>
      </dgm:t>
    </dgm:pt>
  </dgm:ptLst>
  <dgm:cxnLst>
    <dgm:cxn modelId="{4CCF0EFC-795F-41DE-9BCD-72AD2DD4AF37}" type="presOf" srcId="{F3E9B83E-D845-474E-999D-7D0C0B1C37BC}" destId="{5A3BCE93-49D1-4623-B406-80DED91FD761}" srcOrd="0" destOrd="0" presId="urn:microsoft.com/office/officeart/2005/8/layout/hierarchy3"/>
    <dgm:cxn modelId="{C5F4E546-F428-4A35-8C8E-57499FD01760}" type="presOf" srcId="{88E3AB07-5135-4837-B6BB-C3B332479E3C}" destId="{097AB542-0F42-43C2-933C-8FCA1A232692}" srcOrd="1" destOrd="0" presId="urn:microsoft.com/office/officeart/2005/8/layout/hierarchy3"/>
    <dgm:cxn modelId="{98FA8846-9ADB-40FD-92E4-427875E7D6E8}" type="presOf" srcId="{AEA943F5-31BA-4877-B602-A09644A52F9F}" destId="{E99BE4EC-D330-4339-96A1-82204835D90C}" srcOrd="0" destOrd="0" presId="urn:microsoft.com/office/officeart/2005/8/layout/hierarchy3"/>
    <dgm:cxn modelId="{8953FF3D-784C-41E9-B61C-C35FD35FD4DE}" srcId="{88E3AB07-5135-4837-B6BB-C3B332479E3C}" destId="{EBDAB549-18CE-4B99-9DE7-989B12FEF86A}" srcOrd="2" destOrd="0" parTransId="{5B34E183-4F4C-4FE9-93DC-AE2ACFBC88A9}" sibTransId="{8AA24C9F-C02D-44D6-A352-BBA843182322}"/>
    <dgm:cxn modelId="{9BCFD65F-7423-49C6-8315-C982D88621C7}" type="presOf" srcId="{5B34E183-4F4C-4FE9-93DC-AE2ACFBC88A9}" destId="{1102F865-F173-4924-A97A-59853EF4ECE3}" srcOrd="0" destOrd="0" presId="urn:microsoft.com/office/officeart/2005/8/layout/hierarchy3"/>
    <dgm:cxn modelId="{80080B36-11BF-4706-9F71-06F45BE149DD}" type="presOf" srcId="{BF7AF3C9-7376-4A72-9E5C-135817ADC717}" destId="{861E5025-B85E-403E-B945-9606C6D5C407}" srcOrd="0" destOrd="0" presId="urn:microsoft.com/office/officeart/2005/8/layout/hierarchy3"/>
    <dgm:cxn modelId="{2612D488-3BDB-4ED1-AB05-0F19A33069C6}" type="presOf" srcId="{80CCCE13-7A3C-461A-ADCE-4B3A33C5C8E2}" destId="{0189C7BF-4DF0-4F1C-94B6-B33FD387C87B}" srcOrd="0" destOrd="0" presId="urn:microsoft.com/office/officeart/2005/8/layout/hierarchy3"/>
    <dgm:cxn modelId="{52757A96-2713-4B9A-AC61-D492D48F4659}" type="presOf" srcId="{4E558C2A-9D71-43F5-A32D-18C9BBFFC026}" destId="{A31BDE8B-AC62-40A0-B443-9459BBDD52DB}" srcOrd="0" destOrd="0" presId="urn:microsoft.com/office/officeart/2005/8/layout/hierarchy3"/>
    <dgm:cxn modelId="{CFED06CD-CDD7-4003-AC44-433D35E452E9}" srcId="{80CCCE13-7A3C-461A-ADCE-4B3A33C5C8E2}" destId="{F3E9B83E-D845-474E-999D-7D0C0B1C37BC}" srcOrd="2" destOrd="0" parTransId="{AEA943F5-31BA-4877-B602-A09644A52F9F}" sibTransId="{C4E90064-BF5A-4811-B8CA-BCD566ED7FC5}"/>
    <dgm:cxn modelId="{D2358927-50AB-4D15-9C97-69E9B356C0D4}" srcId="{DB5A88B8-2AC6-40F9-A9FF-C9DB216940A4}" destId="{88E3AB07-5135-4837-B6BB-C3B332479E3C}" srcOrd="1" destOrd="0" parTransId="{8AA7EAB1-2555-4D6D-8D33-A89E704523D3}" sibTransId="{FB7A348C-13D6-4E32-A097-5AAC59EA1EE3}"/>
    <dgm:cxn modelId="{E32FAC7A-1D62-437A-9D92-76F5B11F70A6}" type="presOf" srcId="{EBDAB549-18CE-4B99-9DE7-989B12FEF86A}" destId="{4CCAFE50-3F9B-468A-91D8-B7FCD2802B9F}" srcOrd="0" destOrd="0" presId="urn:microsoft.com/office/officeart/2005/8/layout/hierarchy3"/>
    <dgm:cxn modelId="{1417B796-BEC6-4E7E-B54F-86C0A4E8ABF8}" type="presOf" srcId="{DB5A88B8-2AC6-40F9-A9FF-C9DB216940A4}" destId="{79214F91-2DF5-4A48-A18C-498DDEFEFC2E}" srcOrd="0" destOrd="0" presId="urn:microsoft.com/office/officeart/2005/8/layout/hierarchy3"/>
    <dgm:cxn modelId="{7CB8AC18-8D8E-400A-B3C9-9ADA56AED31E}" type="presOf" srcId="{795C49AC-32DC-49B8-AB72-0E48FB91D2A9}" destId="{2DE8F8D0-6110-4648-BB41-E5FE59C5615F}" srcOrd="0" destOrd="0" presId="urn:microsoft.com/office/officeart/2005/8/layout/hierarchy3"/>
    <dgm:cxn modelId="{B8BBAEDC-5652-4469-BF50-782EA274E153}" srcId="{88E3AB07-5135-4837-B6BB-C3B332479E3C}" destId="{66175EB8-AA0B-46CA-B96E-34E2470C88B4}" srcOrd="1" destOrd="0" parTransId="{795C49AC-32DC-49B8-AB72-0E48FB91D2A9}" sibTransId="{8891974A-7059-4B2A-A112-33912464C273}"/>
    <dgm:cxn modelId="{234BA920-7FF0-442F-9946-FA15ED5444FE}" type="presOf" srcId="{587D9485-DF85-4CCE-9E95-08D404970374}" destId="{D1A29124-A8BD-4E2B-AB38-7E4F603A20C0}" srcOrd="0" destOrd="0" presId="urn:microsoft.com/office/officeart/2005/8/layout/hierarchy3"/>
    <dgm:cxn modelId="{69BE28BA-C9ED-4C5D-A150-89FDC7CD493C}" type="presOf" srcId="{C5BBCDEE-CEC4-4BCF-BAEA-1E25E64CB262}" destId="{83BAAE8A-F263-47E4-84CD-B180EC171E60}" srcOrd="0" destOrd="0" presId="urn:microsoft.com/office/officeart/2005/8/layout/hierarchy3"/>
    <dgm:cxn modelId="{3A708290-41B6-49D5-B782-B6318851E071}" type="presOf" srcId="{7FEAC9FD-C91C-4890-B6A6-EB27C41F0102}" destId="{65FC3FDC-22EF-4164-B89B-258D6C68E6D7}" srcOrd="0" destOrd="0" presId="urn:microsoft.com/office/officeart/2005/8/layout/hierarchy3"/>
    <dgm:cxn modelId="{1B7C6BA1-88B9-4D18-9381-7C074104CD5F}" srcId="{DB5A88B8-2AC6-40F9-A9FF-C9DB216940A4}" destId="{80CCCE13-7A3C-461A-ADCE-4B3A33C5C8E2}" srcOrd="0" destOrd="0" parTransId="{D38876C5-3AB6-4FAA-8AE1-A9A9D2462A87}" sibTransId="{46C8B546-4280-4E8A-8CCA-EBEBCEB0EA8F}"/>
    <dgm:cxn modelId="{07D47816-A920-4017-AE18-C768FFCAB2A7}" type="presOf" srcId="{88E3AB07-5135-4837-B6BB-C3B332479E3C}" destId="{FB2CF95F-C5E2-4C75-8A72-2F84D7C3EBC7}" srcOrd="0" destOrd="0" presId="urn:microsoft.com/office/officeart/2005/8/layout/hierarchy3"/>
    <dgm:cxn modelId="{744C99F9-C3C9-4D36-B392-B456C81B4CBB}" srcId="{80CCCE13-7A3C-461A-ADCE-4B3A33C5C8E2}" destId="{587D9485-DF85-4CCE-9E95-08D404970374}" srcOrd="0" destOrd="0" parTransId="{BF7AF3C9-7376-4A72-9E5C-135817ADC717}" sibTransId="{709BFAD7-A83C-4FD9-9269-2BC69BF4B1E0}"/>
    <dgm:cxn modelId="{E7B2C85F-4A4F-45D3-A45C-2CBB16DB619D}" srcId="{88E3AB07-5135-4837-B6BB-C3B332479E3C}" destId="{7FEAC9FD-C91C-4890-B6A6-EB27C41F0102}" srcOrd="0" destOrd="0" parTransId="{180F0B57-4E45-49D2-A330-DB3112298A99}" sibTransId="{22EE93AD-CAE4-4295-AEBC-C52A28F7C214}"/>
    <dgm:cxn modelId="{71F7924F-88BF-4D0D-8327-39FC7BC97960}" type="presOf" srcId="{180F0B57-4E45-49D2-A330-DB3112298A99}" destId="{DC886882-0933-4349-A837-9BA2BA46FE04}" srcOrd="0" destOrd="0" presId="urn:microsoft.com/office/officeart/2005/8/layout/hierarchy3"/>
    <dgm:cxn modelId="{C4B381CF-6E64-4E36-92D4-D31714ED2878}" srcId="{80CCCE13-7A3C-461A-ADCE-4B3A33C5C8E2}" destId="{C5BBCDEE-CEC4-4BCF-BAEA-1E25E64CB262}" srcOrd="1" destOrd="0" parTransId="{4E558C2A-9D71-43F5-A32D-18C9BBFFC026}" sibTransId="{D184AA95-DBDC-4F74-ADAB-76EBE3A9CC0C}"/>
    <dgm:cxn modelId="{1BDB2ADF-8CEA-445F-9888-9D17534AF726}" type="presOf" srcId="{80CCCE13-7A3C-461A-ADCE-4B3A33C5C8E2}" destId="{93639F1B-079C-422C-A86B-79A4CD75DA3F}" srcOrd="1" destOrd="0" presId="urn:microsoft.com/office/officeart/2005/8/layout/hierarchy3"/>
    <dgm:cxn modelId="{7EEF7778-7F9A-4F08-8182-F4D203CC6A2C}" type="presOf" srcId="{66175EB8-AA0B-46CA-B96E-34E2470C88B4}" destId="{B29A5C50-C3A4-42CA-9BB8-EF9C1E6D621A}" srcOrd="0" destOrd="0" presId="urn:microsoft.com/office/officeart/2005/8/layout/hierarchy3"/>
    <dgm:cxn modelId="{FE8E56E1-EC7D-4E34-8705-D3418F414CA7}" type="presParOf" srcId="{79214F91-2DF5-4A48-A18C-498DDEFEFC2E}" destId="{032113F7-3433-4493-BC9B-D7EF767EE3FB}" srcOrd="0" destOrd="0" presId="urn:microsoft.com/office/officeart/2005/8/layout/hierarchy3"/>
    <dgm:cxn modelId="{DB3DDFEB-5086-4728-B92D-C251B0AE891D}" type="presParOf" srcId="{032113F7-3433-4493-BC9B-D7EF767EE3FB}" destId="{264856AB-8866-4BAB-8B09-D1E3880790E9}" srcOrd="0" destOrd="0" presId="urn:microsoft.com/office/officeart/2005/8/layout/hierarchy3"/>
    <dgm:cxn modelId="{464D1473-72A5-4F76-9567-2BE941F5CF1E}" type="presParOf" srcId="{264856AB-8866-4BAB-8B09-D1E3880790E9}" destId="{0189C7BF-4DF0-4F1C-94B6-B33FD387C87B}" srcOrd="0" destOrd="0" presId="urn:microsoft.com/office/officeart/2005/8/layout/hierarchy3"/>
    <dgm:cxn modelId="{2156E7FA-8DED-4A5F-98B8-1901F62AE169}" type="presParOf" srcId="{264856AB-8866-4BAB-8B09-D1E3880790E9}" destId="{93639F1B-079C-422C-A86B-79A4CD75DA3F}" srcOrd="1" destOrd="0" presId="urn:microsoft.com/office/officeart/2005/8/layout/hierarchy3"/>
    <dgm:cxn modelId="{1E3EEC29-D8BA-434E-B3FE-A8937E75EA29}" type="presParOf" srcId="{032113F7-3433-4493-BC9B-D7EF767EE3FB}" destId="{B208939A-CAE1-4507-BBB8-8A1EAED265AF}" srcOrd="1" destOrd="0" presId="urn:microsoft.com/office/officeart/2005/8/layout/hierarchy3"/>
    <dgm:cxn modelId="{602CF2E3-6066-49F2-8F4F-C1870DC5CE1A}" type="presParOf" srcId="{B208939A-CAE1-4507-BBB8-8A1EAED265AF}" destId="{861E5025-B85E-403E-B945-9606C6D5C407}" srcOrd="0" destOrd="0" presId="urn:microsoft.com/office/officeart/2005/8/layout/hierarchy3"/>
    <dgm:cxn modelId="{A0605D17-F11A-4019-84C1-FEDE7117C96C}" type="presParOf" srcId="{B208939A-CAE1-4507-BBB8-8A1EAED265AF}" destId="{D1A29124-A8BD-4E2B-AB38-7E4F603A20C0}" srcOrd="1" destOrd="0" presId="urn:microsoft.com/office/officeart/2005/8/layout/hierarchy3"/>
    <dgm:cxn modelId="{BC74DEDD-A4EC-4C5F-AC0C-11B2741E1CE3}" type="presParOf" srcId="{B208939A-CAE1-4507-BBB8-8A1EAED265AF}" destId="{A31BDE8B-AC62-40A0-B443-9459BBDD52DB}" srcOrd="2" destOrd="0" presId="urn:microsoft.com/office/officeart/2005/8/layout/hierarchy3"/>
    <dgm:cxn modelId="{6A4EB862-4256-463B-9C6F-F8EB88E0FDD4}" type="presParOf" srcId="{B208939A-CAE1-4507-BBB8-8A1EAED265AF}" destId="{83BAAE8A-F263-47E4-84CD-B180EC171E60}" srcOrd="3" destOrd="0" presId="urn:microsoft.com/office/officeart/2005/8/layout/hierarchy3"/>
    <dgm:cxn modelId="{14D9DBC0-C3BC-446E-B147-F2861FE7773D}" type="presParOf" srcId="{B208939A-CAE1-4507-BBB8-8A1EAED265AF}" destId="{E99BE4EC-D330-4339-96A1-82204835D90C}" srcOrd="4" destOrd="0" presId="urn:microsoft.com/office/officeart/2005/8/layout/hierarchy3"/>
    <dgm:cxn modelId="{96398478-62E2-4796-A7A0-21D3080F5BEA}" type="presParOf" srcId="{B208939A-CAE1-4507-BBB8-8A1EAED265AF}" destId="{5A3BCE93-49D1-4623-B406-80DED91FD761}" srcOrd="5" destOrd="0" presId="urn:microsoft.com/office/officeart/2005/8/layout/hierarchy3"/>
    <dgm:cxn modelId="{8407FCD7-5AF0-4483-984C-0116A73E12FB}" type="presParOf" srcId="{79214F91-2DF5-4A48-A18C-498DDEFEFC2E}" destId="{E1049574-4390-4E85-9E6B-866AD9D4DF08}" srcOrd="1" destOrd="0" presId="urn:microsoft.com/office/officeart/2005/8/layout/hierarchy3"/>
    <dgm:cxn modelId="{F4F9F452-11E2-4D9A-8A64-7A67116F4912}" type="presParOf" srcId="{E1049574-4390-4E85-9E6B-866AD9D4DF08}" destId="{A9F4615B-C3C3-4533-9BA6-4D53E914EE77}" srcOrd="0" destOrd="0" presId="urn:microsoft.com/office/officeart/2005/8/layout/hierarchy3"/>
    <dgm:cxn modelId="{F5BE4694-C133-4A6F-BEE2-A04BCDA690DB}" type="presParOf" srcId="{A9F4615B-C3C3-4533-9BA6-4D53E914EE77}" destId="{FB2CF95F-C5E2-4C75-8A72-2F84D7C3EBC7}" srcOrd="0" destOrd="0" presId="urn:microsoft.com/office/officeart/2005/8/layout/hierarchy3"/>
    <dgm:cxn modelId="{8680FE2C-E7E7-43C8-B9BF-8F46034B0C0B}" type="presParOf" srcId="{A9F4615B-C3C3-4533-9BA6-4D53E914EE77}" destId="{097AB542-0F42-43C2-933C-8FCA1A232692}" srcOrd="1" destOrd="0" presId="urn:microsoft.com/office/officeart/2005/8/layout/hierarchy3"/>
    <dgm:cxn modelId="{318AE0C0-DEE4-40FA-8D2C-07D82E3BC008}" type="presParOf" srcId="{E1049574-4390-4E85-9E6B-866AD9D4DF08}" destId="{5959C5EC-5538-44F7-9825-A452F910AD3F}" srcOrd="1" destOrd="0" presId="urn:microsoft.com/office/officeart/2005/8/layout/hierarchy3"/>
    <dgm:cxn modelId="{59BFFC04-89FE-4420-A6D0-682B2BE2BD34}" type="presParOf" srcId="{5959C5EC-5538-44F7-9825-A452F910AD3F}" destId="{DC886882-0933-4349-A837-9BA2BA46FE04}" srcOrd="0" destOrd="0" presId="urn:microsoft.com/office/officeart/2005/8/layout/hierarchy3"/>
    <dgm:cxn modelId="{4E2E1EC0-7D12-4F11-B7ED-BCC20FC28E7E}" type="presParOf" srcId="{5959C5EC-5538-44F7-9825-A452F910AD3F}" destId="{65FC3FDC-22EF-4164-B89B-258D6C68E6D7}" srcOrd="1" destOrd="0" presId="urn:microsoft.com/office/officeart/2005/8/layout/hierarchy3"/>
    <dgm:cxn modelId="{8BF404DD-399C-4B57-BED3-21479CDBD553}" type="presParOf" srcId="{5959C5EC-5538-44F7-9825-A452F910AD3F}" destId="{2DE8F8D0-6110-4648-BB41-E5FE59C5615F}" srcOrd="2" destOrd="0" presId="urn:microsoft.com/office/officeart/2005/8/layout/hierarchy3"/>
    <dgm:cxn modelId="{E777A8FF-7691-4423-853C-7B3E06A61F07}" type="presParOf" srcId="{5959C5EC-5538-44F7-9825-A452F910AD3F}" destId="{B29A5C50-C3A4-42CA-9BB8-EF9C1E6D621A}" srcOrd="3" destOrd="0" presId="urn:microsoft.com/office/officeart/2005/8/layout/hierarchy3"/>
    <dgm:cxn modelId="{E20BCAA1-816B-46F1-8E20-18AD6994DE8F}" type="presParOf" srcId="{5959C5EC-5538-44F7-9825-A452F910AD3F}" destId="{1102F865-F173-4924-A97A-59853EF4ECE3}" srcOrd="4" destOrd="0" presId="urn:microsoft.com/office/officeart/2005/8/layout/hierarchy3"/>
    <dgm:cxn modelId="{AD3B658B-E09F-47C8-A8F3-0B1682F1006E}" type="presParOf" srcId="{5959C5EC-5538-44F7-9825-A452F910AD3F}" destId="{4CCAFE50-3F9B-468A-91D8-B7FCD2802B9F}" srcOrd="5"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8550F1A-1A37-43CA-8D3A-9080E875DE00}" type="doc">
      <dgm:prSet loTypeId="urn:microsoft.com/office/officeart/2005/8/layout/radial4" loCatId="relationship" qsTypeId="urn:microsoft.com/office/officeart/2005/8/quickstyle/simple2" qsCatId="simple" csTypeId="urn:microsoft.com/office/officeart/2005/8/colors/accent4_4" csCatId="accent4" phldr="1"/>
      <dgm:spPr/>
      <dgm:t>
        <a:bodyPr/>
        <a:lstStyle/>
        <a:p>
          <a:endParaRPr lang="en-US"/>
        </a:p>
      </dgm:t>
    </dgm:pt>
    <dgm:pt modelId="{46B698A8-D62B-4803-A7ED-68011DF456DF}">
      <dgm:prSet phldrT="[Text]"/>
      <dgm:spPr>
        <a:solidFill>
          <a:schemeClr val="tx2">
            <a:lumMod val="75000"/>
          </a:schemeClr>
        </a:solidFill>
      </dgm:spPr>
      <dgm:t>
        <a:bodyPr/>
        <a:lstStyle/>
        <a:p>
          <a:r>
            <a:rPr lang="en-ID" dirty="0" smtClean="0"/>
            <a:t>Gaya </a:t>
          </a:r>
          <a:r>
            <a:rPr lang="en-ID" dirty="0" err="1" smtClean="0"/>
            <a:t>Belajar</a:t>
          </a:r>
          <a:endParaRPr lang="en-US" dirty="0"/>
        </a:p>
      </dgm:t>
    </dgm:pt>
    <dgm:pt modelId="{CD40785D-A6D2-48C2-8B1B-5405566A0443}" type="parTrans" cxnId="{A3113FC4-6E64-4A48-839F-2A8AD392CDA3}">
      <dgm:prSet/>
      <dgm:spPr/>
      <dgm:t>
        <a:bodyPr/>
        <a:lstStyle/>
        <a:p>
          <a:endParaRPr lang="en-US"/>
        </a:p>
      </dgm:t>
    </dgm:pt>
    <dgm:pt modelId="{6A150503-3888-40DA-8709-834ABAB94CBC}" type="sibTrans" cxnId="{A3113FC4-6E64-4A48-839F-2A8AD392CDA3}">
      <dgm:prSet/>
      <dgm:spPr/>
      <dgm:t>
        <a:bodyPr/>
        <a:lstStyle/>
        <a:p>
          <a:endParaRPr lang="en-US"/>
        </a:p>
      </dgm:t>
    </dgm:pt>
    <dgm:pt modelId="{6AAB863C-A52A-4C08-A0C5-81DD9CCE020E}">
      <dgm:prSet phldrT="[Text]"/>
      <dgm:spPr>
        <a:solidFill>
          <a:schemeClr val="accent6">
            <a:lumMod val="75000"/>
          </a:schemeClr>
        </a:solidFill>
      </dgm:spPr>
      <dgm:t>
        <a:bodyPr/>
        <a:lstStyle/>
        <a:p>
          <a:r>
            <a:rPr lang="en-ID" dirty="0" err="1" smtClean="0"/>
            <a:t>Auditif</a:t>
          </a:r>
          <a:endParaRPr lang="en-US" dirty="0"/>
        </a:p>
      </dgm:t>
    </dgm:pt>
    <dgm:pt modelId="{47C4BE0D-A903-4B3D-B471-B2FC79A56971}" type="parTrans" cxnId="{E292B2F1-E0CF-4C33-8F12-B5FBE8AA204F}">
      <dgm:prSet/>
      <dgm:spPr/>
      <dgm:t>
        <a:bodyPr/>
        <a:lstStyle/>
        <a:p>
          <a:endParaRPr lang="en-US"/>
        </a:p>
      </dgm:t>
    </dgm:pt>
    <dgm:pt modelId="{19DF3C10-7207-4260-A7D0-95F312AC1ED5}" type="sibTrans" cxnId="{E292B2F1-E0CF-4C33-8F12-B5FBE8AA204F}">
      <dgm:prSet/>
      <dgm:spPr/>
      <dgm:t>
        <a:bodyPr/>
        <a:lstStyle/>
        <a:p>
          <a:endParaRPr lang="en-US"/>
        </a:p>
      </dgm:t>
    </dgm:pt>
    <dgm:pt modelId="{67B1DC64-8896-427D-9F40-14323F960EAA}">
      <dgm:prSet phldrT="[Text]"/>
      <dgm:spPr/>
      <dgm:t>
        <a:bodyPr/>
        <a:lstStyle/>
        <a:p>
          <a:r>
            <a:rPr lang="en-ID" dirty="0" smtClean="0"/>
            <a:t>Visual</a:t>
          </a:r>
          <a:endParaRPr lang="en-US" dirty="0"/>
        </a:p>
      </dgm:t>
    </dgm:pt>
    <dgm:pt modelId="{39B2DBE5-E6E9-47B6-BDF7-699BDCE4458D}" type="parTrans" cxnId="{53860225-9674-4C51-A238-3CD5AFD427A0}">
      <dgm:prSet/>
      <dgm:spPr/>
      <dgm:t>
        <a:bodyPr/>
        <a:lstStyle/>
        <a:p>
          <a:endParaRPr lang="en-US"/>
        </a:p>
      </dgm:t>
    </dgm:pt>
    <dgm:pt modelId="{EDDEF248-8B8F-48E5-98F6-A03D927C845B}" type="sibTrans" cxnId="{53860225-9674-4C51-A238-3CD5AFD427A0}">
      <dgm:prSet/>
      <dgm:spPr/>
      <dgm:t>
        <a:bodyPr/>
        <a:lstStyle/>
        <a:p>
          <a:endParaRPr lang="en-US"/>
        </a:p>
      </dgm:t>
    </dgm:pt>
    <dgm:pt modelId="{D506526D-F80D-4A38-A089-ED9BA1B5BD31}">
      <dgm:prSet phldrT="[Text]"/>
      <dgm:spPr/>
      <dgm:t>
        <a:bodyPr/>
        <a:lstStyle/>
        <a:p>
          <a:r>
            <a:rPr lang="en-ID" dirty="0" err="1" smtClean="0"/>
            <a:t>Kinestetik</a:t>
          </a:r>
          <a:endParaRPr lang="en-US" dirty="0"/>
        </a:p>
      </dgm:t>
    </dgm:pt>
    <dgm:pt modelId="{65452AA3-7A90-4F9D-BA5F-DF0855F73835}" type="parTrans" cxnId="{ABA3CF7B-7F06-4F72-865E-A624DA93316C}">
      <dgm:prSet/>
      <dgm:spPr/>
      <dgm:t>
        <a:bodyPr/>
        <a:lstStyle/>
        <a:p>
          <a:endParaRPr lang="en-US"/>
        </a:p>
      </dgm:t>
    </dgm:pt>
    <dgm:pt modelId="{12646970-A2AC-4EB8-9EF8-4E0C550D898B}" type="sibTrans" cxnId="{ABA3CF7B-7F06-4F72-865E-A624DA93316C}">
      <dgm:prSet/>
      <dgm:spPr/>
      <dgm:t>
        <a:bodyPr/>
        <a:lstStyle/>
        <a:p>
          <a:endParaRPr lang="en-US"/>
        </a:p>
      </dgm:t>
    </dgm:pt>
    <dgm:pt modelId="{8AC9D5C0-3B95-4FD7-8880-E6B373F3BCE6}" type="pres">
      <dgm:prSet presAssocID="{98550F1A-1A37-43CA-8D3A-9080E875DE00}" presName="cycle" presStyleCnt="0">
        <dgm:presLayoutVars>
          <dgm:chMax val="1"/>
          <dgm:dir/>
          <dgm:animLvl val="ctr"/>
          <dgm:resizeHandles val="exact"/>
        </dgm:presLayoutVars>
      </dgm:prSet>
      <dgm:spPr/>
      <dgm:t>
        <a:bodyPr/>
        <a:lstStyle/>
        <a:p>
          <a:endParaRPr lang="en-US"/>
        </a:p>
      </dgm:t>
    </dgm:pt>
    <dgm:pt modelId="{343491F1-314A-4EE2-BB04-1CE19009FC73}" type="pres">
      <dgm:prSet presAssocID="{46B698A8-D62B-4803-A7ED-68011DF456DF}" presName="centerShape" presStyleLbl="node0" presStyleIdx="0" presStyleCnt="1"/>
      <dgm:spPr/>
      <dgm:t>
        <a:bodyPr/>
        <a:lstStyle/>
        <a:p>
          <a:endParaRPr lang="en-US"/>
        </a:p>
      </dgm:t>
    </dgm:pt>
    <dgm:pt modelId="{F149C50E-CB88-4D26-9D41-6F0FF9CC538D}" type="pres">
      <dgm:prSet presAssocID="{47C4BE0D-A903-4B3D-B471-B2FC79A56971}" presName="parTrans" presStyleLbl="bgSibTrans2D1" presStyleIdx="0" presStyleCnt="3"/>
      <dgm:spPr/>
      <dgm:t>
        <a:bodyPr/>
        <a:lstStyle/>
        <a:p>
          <a:endParaRPr lang="en-US"/>
        </a:p>
      </dgm:t>
    </dgm:pt>
    <dgm:pt modelId="{7CA0581C-0917-46F6-873D-EE56FB6C3741}" type="pres">
      <dgm:prSet presAssocID="{6AAB863C-A52A-4C08-A0C5-81DD9CCE020E}" presName="node" presStyleLbl="node1" presStyleIdx="0" presStyleCnt="3">
        <dgm:presLayoutVars>
          <dgm:bulletEnabled val="1"/>
        </dgm:presLayoutVars>
      </dgm:prSet>
      <dgm:spPr/>
      <dgm:t>
        <a:bodyPr/>
        <a:lstStyle/>
        <a:p>
          <a:endParaRPr lang="en-US"/>
        </a:p>
      </dgm:t>
    </dgm:pt>
    <dgm:pt modelId="{2B7E3893-8B86-4CF9-9857-8ED4D83FDB66}" type="pres">
      <dgm:prSet presAssocID="{39B2DBE5-E6E9-47B6-BDF7-699BDCE4458D}" presName="parTrans" presStyleLbl="bgSibTrans2D1" presStyleIdx="1" presStyleCnt="3"/>
      <dgm:spPr/>
      <dgm:t>
        <a:bodyPr/>
        <a:lstStyle/>
        <a:p>
          <a:endParaRPr lang="en-US"/>
        </a:p>
      </dgm:t>
    </dgm:pt>
    <dgm:pt modelId="{E6AD4D89-83E0-4658-8A09-4287AA04EF25}" type="pres">
      <dgm:prSet presAssocID="{67B1DC64-8896-427D-9F40-14323F960EAA}" presName="node" presStyleLbl="node1" presStyleIdx="1" presStyleCnt="3">
        <dgm:presLayoutVars>
          <dgm:bulletEnabled val="1"/>
        </dgm:presLayoutVars>
      </dgm:prSet>
      <dgm:spPr/>
      <dgm:t>
        <a:bodyPr/>
        <a:lstStyle/>
        <a:p>
          <a:endParaRPr lang="en-US"/>
        </a:p>
      </dgm:t>
    </dgm:pt>
    <dgm:pt modelId="{CF9947D6-6C9E-4CA6-BD4E-9403637298D3}" type="pres">
      <dgm:prSet presAssocID="{65452AA3-7A90-4F9D-BA5F-DF0855F73835}" presName="parTrans" presStyleLbl="bgSibTrans2D1" presStyleIdx="2" presStyleCnt="3"/>
      <dgm:spPr/>
      <dgm:t>
        <a:bodyPr/>
        <a:lstStyle/>
        <a:p>
          <a:endParaRPr lang="en-US"/>
        </a:p>
      </dgm:t>
    </dgm:pt>
    <dgm:pt modelId="{E5222508-EE36-4F43-B808-E801B88830E0}" type="pres">
      <dgm:prSet presAssocID="{D506526D-F80D-4A38-A089-ED9BA1B5BD31}" presName="node" presStyleLbl="node1" presStyleIdx="2" presStyleCnt="3">
        <dgm:presLayoutVars>
          <dgm:bulletEnabled val="1"/>
        </dgm:presLayoutVars>
      </dgm:prSet>
      <dgm:spPr/>
      <dgm:t>
        <a:bodyPr/>
        <a:lstStyle/>
        <a:p>
          <a:endParaRPr lang="en-US"/>
        </a:p>
      </dgm:t>
    </dgm:pt>
  </dgm:ptLst>
  <dgm:cxnLst>
    <dgm:cxn modelId="{ABA3CF7B-7F06-4F72-865E-A624DA93316C}" srcId="{46B698A8-D62B-4803-A7ED-68011DF456DF}" destId="{D506526D-F80D-4A38-A089-ED9BA1B5BD31}" srcOrd="2" destOrd="0" parTransId="{65452AA3-7A90-4F9D-BA5F-DF0855F73835}" sibTransId="{12646970-A2AC-4EB8-9EF8-4E0C550D898B}"/>
    <dgm:cxn modelId="{470E9D94-5EE0-4535-A26A-538B61DC7222}" type="presOf" srcId="{67B1DC64-8896-427D-9F40-14323F960EAA}" destId="{E6AD4D89-83E0-4658-8A09-4287AA04EF25}" srcOrd="0" destOrd="0" presId="urn:microsoft.com/office/officeart/2005/8/layout/radial4"/>
    <dgm:cxn modelId="{662F6BA6-2E27-49EC-BC84-6CBB45D7B3C3}" type="presOf" srcId="{39B2DBE5-E6E9-47B6-BDF7-699BDCE4458D}" destId="{2B7E3893-8B86-4CF9-9857-8ED4D83FDB66}" srcOrd="0" destOrd="0" presId="urn:microsoft.com/office/officeart/2005/8/layout/radial4"/>
    <dgm:cxn modelId="{DA769D0A-B29C-46BD-B83E-E74C36AC9CC9}" type="presOf" srcId="{6AAB863C-A52A-4C08-A0C5-81DD9CCE020E}" destId="{7CA0581C-0917-46F6-873D-EE56FB6C3741}" srcOrd="0" destOrd="0" presId="urn:microsoft.com/office/officeart/2005/8/layout/radial4"/>
    <dgm:cxn modelId="{E292B2F1-E0CF-4C33-8F12-B5FBE8AA204F}" srcId="{46B698A8-D62B-4803-A7ED-68011DF456DF}" destId="{6AAB863C-A52A-4C08-A0C5-81DD9CCE020E}" srcOrd="0" destOrd="0" parTransId="{47C4BE0D-A903-4B3D-B471-B2FC79A56971}" sibTransId="{19DF3C10-7207-4260-A7D0-95F312AC1ED5}"/>
    <dgm:cxn modelId="{1ADE4A54-55C9-4F1F-8E76-67A2C373C203}" type="presOf" srcId="{47C4BE0D-A903-4B3D-B471-B2FC79A56971}" destId="{F149C50E-CB88-4D26-9D41-6F0FF9CC538D}" srcOrd="0" destOrd="0" presId="urn:microsoft.com/office/officeart/2005/8/layout/radial4"/>
    <dgm:cxn modelId="{957AEBEC-38F6-4F62-B395-489B5A924FC1}" type="presOf" srcId="{65452AA3-7A90-4F9D-BA5F-DF0855F73835}" destId="{CF9947D6-6C9E-4CA6-BD4E-9403637298D3}" srcOrd="0" destOrd="0" presId="urn:microsoft.com/office/officeart/2005/8/layout/radial4"/>
    <dgm:cxn modelId="{53860225-9674-4C51-A238-3CD5AFD427A0}" srcId="{46B698A8-D62B-4803-A7ED-68011DF456DF}" destId="{67B1DC64-8896-427D-9F40-14323F960EAA}" srcOrd="1" destOrd="0" parTransId="{39B2DBE5-E6E9-47B6-BDF7-699BDCE4458D}" sibTransId="{EDDEF248-8B8F-48E5-98F6-A03D927C845B}"/>
    <dgm:cxn modelId="{4D662CF3-980C-49AE-8503-16E771EC6BE6}" type="presOf" srcId="{46B698A8-D62B-4803-A7ED-68011DF456DF}" destId="{343491F1-314A-4EE2-BB04-1CE19009FC73}" srcOrd="0" destOrd="0" presId="urn:microsoft.com/office/officeart/2005/8/layout/radial4"/>
    <dgm:cxn modelId="{3BAA5ACE-A9C1-49C5-AC29-64AF3A468686}" type="presOf" srcId="{D506526D-F80D-4A38-A089-ED9BA1B5BD31}" destId="{E5222508-EE36-4F43-B808-E801B88830E0}" srcOrd="0" destOrd="0" presId="urn:microsoft.com/office/officeart/2005/8/layout/radial4"/>
    <dgm:cxn modelId="{3F946353-ADA1-46A5-9060-319653802B02}" type="presOf" srcId="{98550F1A-1A37-43CA-8D3A-9080E875DE00}" destId="{8AC9D5C0-3B95-4FD7-8880-E6B373F3BCE6}" srcOrd="0" destOrd="0" presId="urn:microsoft.com/office/officeart/2005/8/layout/radial4"/>
    <dgm:cxn modelId="{A3113FC4-6E64-4A48-839F-2A8AD392CDA3}" srcId="{98550F1A-1A37-43CA-8D3A-9080E875DE00}" destId="{46B698A8-D62B-4803-A7ED-68011DF456DF}" srcOrd="0" destOrd="0" parTransId="{CD40785D-A6D2-48C2-8B1B-5405566A0443}" sibTransId="{6A150503-3888-40DA-8709-834ABAB94CBC}"/>
    <dgm:cxn modelId="{27CDDE0B-4955-4F7D-8F41-BD00ECA7EEE8}" type="presParOf" srcId="{8AC9D5C0-3B95-4FD7-8880-E6B373F3BCE6}" destId="{343491F1-314A-4EE2-BB04-1CE19009FC73}" srcOrd="0" destOrd="0" presId="urn:microsoft.com/office/officeart/2005/8/layout/radial4"/>
    <dgm:cxn modelId="{2E4E5B11-1583-409D-B469-9E883DD40525}" type="presParOf" srcId="{8AC9D5C0-3B95-4FD7-8880-E6B373F3BCE6}" destId="{F149C50E-CB88-4D26-9D41-6F0FF9CC538D}" srcOrd="1" destOrd="0" presId="urn:microsoft.com/office/officeart/2005/8/layout/radial4"/>
    <dgm:cxn modelId="{0CCF015B-237F-4CBD-AF71-B7E56544C044}" type="presParOf" srcId="{8AC9D5C0-3B95-4FD7-8880-E6B373F3BCE6}" destId="{7CA0581C-0917-46F6-873D-EE56FB6C3741}" srcOrd="2" destOrd="0" presId="urn:microsoft.com/office/officeart/2005/8/layout/radial4"/>
    <dgm:cxn modelId="{8AF5E704-B82E-4333-9D1A-37ED9CFD28A4}" type="presParOf" srcId="{8AC9D5C0-3B95-4FD7-8880-E6B373F3BCE6}" destId="{2B7E3893-8B86-4CF9-9857-8ED4D83FDB66}" srcOrd="3" destOrd="0" presId="urn:microsoft.com/office/officeart/2005/8/layout/radial4"/>
    <dgm:cxn modelId="{49DE9E35-6FDE-4ED5-9D08-5CF613A3462C}" type="presParOf" srcId="{8AC9D5C0-3B95-4FD7-8880-E6B373F3BCE6}" destId="{E6AD4D89-83E0-4658-8A09-4287AA04EF25}" srcOrd="4" destOrd="0" presId="urn:microsoft.com/office/officeart/2005/8/layout/radial4"/>
    <dgm:cxn modelId="{3B300DC2-0CA1-48AA-803A-BF45AE350349}" type="presParOf" srcId="{8AC9D5C0-3B95-4FD7-8880-E6B373F3BCE6}" destId="{CF9947D6-6C9E-4CA6-BD4E-9403637298D3}" srcOrd="5" destOrd="0" presId="urn:microsoft.com/office/officeart/2005/8/layout/radial4"/>
    <dgm:cxn modelId="{7B7D9746-7BFA-43B9-9C6E-E9BA3D5F1BE7}" type="presParOf" srcId="{8AC9D5C0-3B95-4FD7-8880-E6B373F3BCE6}" destId="{E5222508-EE36-4F43-B808-E801B88830E0}" srcOrd="6"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EAF029-BCC8-4BE3-8DCE-4818EE234663}">
      <dsp:nvSpPr>
        <dsp:cNvPr id="0" name=""/>
        <dsp:cNvSpPr/>
      </dsp:nvSpPr>
      <dsp:spPr>
        <a:xfrm>
          <a:off x="2533599" y="624"/>
          <a:ext cx="5814446" cy="2433961"/>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13335" rIns="13335" bIns="13335" numCol="1" spcCol="1270" anchor="t" anchorCtr="0">
          <a:noAutofit/>
        </a:bodyPr>
        <a:lstStyle/>
        <a:p>
          <a:pPr marL="228600" lvl="1" indent="-228600" algn="l" defTabSz="933450">
            <a:lnSpc>
              <a:spcPct val="90000"/>
            </a:lnSpc>
            <a:spcBef>
              <a:spcPct val="0"/>
            </a:spcBef>
            <a:spcAft>
              <a:spcPct val="15000"/>
            </a:spcAft>
            <a:buChar char="••"/>
          </a:pPr>
          <a:r>
            <a:rPr lang="en-ID" sz="2100" kern="1200" smtClean="0"/>
            <a:t>Menentukan tingkat kedalaman, keluasan, keterbacaan, keterpahaman materi ajar yang dikembangkan.</a:t>
          </a:r>
          <a:endParaRPr lang="en-US" sz="2100" kern="1200" dirty="0"/>
        </a:p>
        <a:p>
          <a:pPr marL="228600" lvl="1" indent="-228600" algn="l" defTabSz="933450">
            <a:lnSpc>
              <a:spcPct val="90000"/>
            </a:lnSpc>
            <a:spcBef>
              <a:spcPct val="0"/>
            </a:spcBef>
            <a:spcAft>
              <a:spcPct val="15000"/>
            </a:spcAft>
            <a:buChar char="••"/>
          </a:pPr>
          <a:r>
            <a:rPr lang="en-ID" sz="2100" kern="1200" smtClean="0"/>
            <a:t>Menentukan strategi, metode, dan teknik pembelajaran.</a:t>
          </a:r>
          <a:endParaRPr lang="en-US" sz="2100" kern="1200" dirty="0"/>
        </a:p>
      </dsp:txBody>
      <dsp:txXfrm>
        <a:off x="2533599" y="304869"/>
        <a:ext cx="4901711" cy="1825471"/>
      </dsp:txXfrm>
    </dsp:sp>
    <dsp:sp modelId="{422337B1-B315-4B0C-869D-4ADF5B9AAEFC}">
      <dsp:nvSpPr>
        <dsp:cNvPr id="0" name=""/>
        <dsp:cNvSpPr/>
      </dsp:nvSpPr>
      <dsp:spPr>
        <a:xfrm>
          <a:off x="4881" y="624"/>
          <a:ext cx="2528718" cy="2433961"/>
        </a:xfrm>
        <a:prstGeom prst="roundRect">
          <a:avLst/>
        </a:prstGeom>
        <a:solidFill>
          <a:schemeClr val="bg2">
            <a:lumMod val="50000"/>
            <a:lumOff val="5000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a:lnSpc>
              <a:spcPct val="90000"/>
            </a:lnSpc>
            <a:spcBef>
              <a:spcPct val="0"/>
            </a:spcBef>
            <a:spcAft>
              <a:spcPct val="35000"/>
            </a:spcAft>
          </a:pPr>
          <a:r>
            <a:rPr lang="en-ID" sz="2600" kern="1200" dirty="0" err="1" smtClean="0"/>
            <a:t>Menyusun</a:t>
          </a:r>
          <a:r>
            <a:rPr lang="en-ID" sz="2600" kern="1200" dirty="0" smtClean="0"/>
            <a:t> RPP</a:t>
          </a:r>
          <a:endParaRPr lang="en-US" sz="2600" kern="1200" dirty="0"/>
        </a:p>
      </dsp:txBody>
      <dsp:txXfrm>
        <a:off x="123697" y="119440"/>
        <a:ext cx="2291086" cy="2196329"/>
      </dsp:txXfrm>
    </dsp:sp>
    <dsp:sp modelId="{A784B5A4-95BB-4471-BC28-D1A3640072C3}">
      <dsp:nvSpPr>
        <dsp:cNvPr id="0" name=""/>
        <dsp:cNvSpPr/>
      </dsp:nvSpPr>
      <dsp:spPr>
        <a:xfrm>
          <a:off x="2548463" y="2677982"/>
          <a:ext cx="5801033" cy="2433961"/>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13335" rIns="13335" bIns="13335" numCol="1" spcCol="1270" anchor="t" anchorCtr="0">
          <a:noAutofit/>
        </a:bodyPr>
        <a:lstStyle/>
        <a:p>
          <a:pPr marL="228600" lvl="1" indent="-228600" algn="l" defTabSz="933450">
            <a:lnSpc>
              <a:spcPct val="90000"/>
            </a:lnSpc>
            <a:spcBef>
              <a:spcPct val="0"/>
            </a:spcBef>
            <a:spcAft>
              <a:spcPct val="15000"/>
            </a:spcAft>
            <a:buChar char="••"/>
          </a:pPr>
          <a:endParaRPr lang="en-US" sz="2100" kern="1200" dirty="0"/>
        </a:p>
        <a:p>
          <a:pPr marL="228600" lvl="1" indent="-228600" algn="l" defTabSz="933450">
            <a:lnSpc>
              <a:spcPct val="90000"/>
            </a:lnSpc>
            <a:spcBef>
              <a:spcPct val="0"/>
            </a:spcBef>
            <a:spcAft>
              <a:spcPct val="15000"/>
            </a:spcAft>
            <a:buChar char="••"/>
          </a:pPr>
          <a:r>
            <a:rPr lang="en-ID" sz="2100" kern="1200" dirty="0" err="1" smtClean="0"/>
            <a:t>Menentukan</a:t>
          </a:r>
          <a:r>
            <a:rPr lang="en-ID" sz="2100" kern="1200" dirty="0" smtClean="0"/>
            <a:t> </a:t>
          </a:r>
          <a:r>
            <a:rPr lang="en-ID" sz="2100" kern="1200" dirty="0" err="1" smtClean="0"/>
            <a:t>strategi</a:t>
          </a:r>
          <a:r>
            <a:rPr lang="en-ID" sz="2100" kern="1200" dirty="0" smtClean="0"/>
            <a:t> </a:t>
          </a:r>
          <a:r>
            <a:rPr lang="en-ID" sz="2100" kern="1200" dirty="0" err="1" smtClean="0"/>
            <a:t>pengelolaan</a:t>
          </a:r>
          <a:r>
            <a:rPr lang="en-ID" sz="2100" kern="1200" dirty="0" smtClean="0"/>
            <a:t> </a:t>
          </a:r>
          <a:r>
            <a:rPr lang="en-ID" sz="2100" kern="1200" dirty="0" err="1" smtClean="0"/>
            <a:t>kelas</a:t>
          </a:r>
          <a:endParaRPr lang="en-US" sz="2100" kern="1200" dirty="0"/>
        </a:p>
        <a:p>
          <a:pPr marL="228600" lvl="1" indent="-228600" algn="l" defTabSz="933450">
            <a:lnSpc>
              <a:spcPct val="90000"/>
            </a:lnSpc>
            <a:spcBef>
              <a:spcPct val="0"/>
            </a:spcBef>
            <a:spcAft>
              <a:spcPct val="15000"/>
            </a:spcAft>
            <a:buChar char="••"/>
          </a:pPr>
          <a:r>
            <a:rPr lang="en-ID" sz="2100" kern="1200" dirty="0" err="1" smtClean="0"/>
            <a:t>Menentukan</a:t>
          </a:r>
          <a:r>
            <a:rPr lang="en-ID" sz="2100" kern="1200" dirty="0" smtClean="0"/>
            <a:t> </a:t>
          </a:r>
          <a:r>
            <a:rPr lang="en-ID" sz="2100" kern="1200" dirty="0" err="1" smtClean="0"/>
            <a:t>tipe</a:t>
          </a:r>
          <a:r>
            <a:rPr lang="en-ID" sz="2100" kern="1200" dirty="0" smtClean="0"/>
            <a:t> </a:t>
          </a:r>
          <a:r>
            <a:rPr lang="en-ID" sz="2100" kern="1200" dirty="0" err="1" smtClean="0"/>
            <a:t>aktivitas</a:t>
          </a:r>
          <a:r>
            <a:rPr lang="en-ID" sz="2100" kern="1200" dirty="0" smtClean="0"/>
            <a:t> </a:t>
          </a:r>
          <a:r>
            <a:rPr lang="en-ID" sz="2100" kern="1200" dirty="0" err="1" smtClean="0"/>
            <a:t>kelas</a:t>
          </a:r>
          <a:r>
            <a:rPr lang="en-ID" sz="2100" kern="1200" dirty="0" smtClean="0"/>
            <a:t> </a:t>
          </a:r>
          <a:endParaRPr lang="en-US" sz="2100" kern="1200" dirty="0"/>
        </a:p>
      </dsp:txBody>
      <dsp:txXfrm>
        <a:off x="2548463" y="2982227"/>
        <a:ext cx="4888298" cy="1825471"/>
      </dsp:txXfrm>
    </dsp:sp>
    <dsp:sp modelId="{ED704FD3-AAA0-4D6F-BC7A-FE11A5AE6913}">
      <dsp:nvSpPr>
        <dsp:cNvPr id="0" name=""/>
        <dsp:cNvSpPr/>
      </dsp:nvSpPr>
      <dsp:spPr>
        <a:xfrm>
          <a:off x="3431" y="2677982"/>
          <a:ext cx="2545032" cy="2433961"/>
        </a:xfrm>
        <a:prstGeom prst="roundRect">
          <a:avLst/>
        </a:prstGeom>
        <a:solidFill>
          <a:schemeClr val="bg2">
            <a:lumMod val="75000"/>
            <a:lumOff val="2500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a:lnSpc>
              <a:spcPct val="90000"/>
            </a:lnSpc>
            <a:spcBef>
              <a:spcPct val="0"/>
            </a:spcBef>
            <a:spcAft>
              <a:spcPct val="35000"/>
            </a:spcAft>
          </a:pPr>
          <a:r>
            <a:rPr lang="en-ID" sz="2600" kern="1200" dirty="0" err="1" smtClean="0"/>
            <a:t>Melaksanakan</a:t>
          </a:r>
          <a:r>
            <a:rPr lang="en-ID" sz="2600" kern="1200" dirty="0" smtClean="0"/>
            <a:t> </a:t>
          </a:r>
          <a:r>
            <a:rPr lang="en-ID" sz="2600" kern="1200" dirty="0" err="1" smtClean="0"/>
            <a:t>Pembelajaran</a:t>
          </a:r>
          <a:endParaRPr lang="en-US" sz="2600" kern="1200" dirty="0"/>
        </a:p>
      </dsp:txBody>
      <dsp:txXfrm>
        <a:off x="122247" y="2796798"/>
        <a:ext cx="2307400" cy="219632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875AA1-B4F3-45CF-A150-AB64D478B131}">
      <dsp:nvSpPr>
        <dsp:cNvPr id="0" name=""/>
        <dsp:cNvSpPr/>
      </dsp:nvSpPr>
      <dsp:spPr>
        <a:xfrm>
          <a:off x="1579476" y="0"/>
          <a:ext cx="5328591" cy="5328591"/>
        </a:xfrm>
        <a:prstGeom prst="ellipse">
          <a:avLst/>
        </a:prstGeom>
        <a:solidFill>
          <a:schemeClr val="accent5">
            <a:lumMod val="9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ID" sz="1800" kern="1200" dirty="0" smtClean="0">
              <a:solidFill>
                <a:schemeClr val="tx1"/>
              </a:solidFill>
            </a:rPr>
            <a:t>Gaya </a:t>
          </a:r>
          <a:r>
            <a:rPr lang="en-ID" sz="1800" kern="1200" dirty="0" err="1" smtClean="0">
              <a:solidFill>
                <a:schemeClr val="tx1"/>
              </a:solidFill>
            </a:rPr>
            <a:t>Belajar</a:t>
          </a:r>
          <a:endParaRPr lang="en-US" sz="1800" kern="1200" dirty="0">
            <a:solidFill>
              <a:schemeClr val="tx1"/>
            </a:solidFill>
          </a:endParaRPr>
        </a:p>
      </dsp:txBody>
      <dsp:txXfrm>
        <a:off x="3244661" y="266429"/>
        <a:ext cx="1998222" cy="532859"/>
      </dsp:txXfrm>
    </dsp:sp>
    <dsp:sp modelId="{D9C6D722-3AB2-4AE0-8BFC-EE4879D0E814}">
      <dsp:nvSpPr>
        <dsp:cNvPr id="0" name=""/>
        <dsp:cNvSpPr/>
      </dsp:nvSpPr>
      <dsp:spPr>
        <a:xfrm>
          <a:off x="1979120" y="799288"/>
          <a:ext cx="4529303" cy="4529303"/>
        </a:xfrm>
        <a:prstGeom prst="ellipse">
          <a:avLst/>
        </a:prstGeom>
        <a:solidFill>
          <a:schemeClr val="accent5">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ID" sz="1800" kern="1200" dirty="0" err="1" smtClean="0"/>
            <a:t>Kesadaran-Sikap</a:t>
          </a:r>
          <a:endParaRPr lang="en-US" sz="1800" kern="1200" dirty="0"/>
        </a:p>
      </dsp:txBody>
      <dsp:txXfrm>
        <a:off x="3267140" y="1059723"/>
        <a:ext cx="1953262" cy="520869"/>
      </dsp:txXfrm>
    </dsp:sp>
    <dsp:sp modelId="{290E8C5E-D83F-4C58-BF62-5538978DDEFB}">
      <dsp:nvSpPr>
        <dsp:cNvPr id="0" name=""/>
        <dsp:cNvSpPr/>
      </dsp:nvSpPr>
      <dsp:spPr>
        <a:xfrm>
          <a:off x="2378764" y="1598577"/>
          <a:ext cx="3730014" cy="3730014"/>
        </a:xfrm>
        <a:prstGeom prst="ellipse">
          <a:avLst/>
        </a:prstGeom>
        <a:solidFill>
          <a:schemeClr val="bg2">
            <a:lumMod val="25000"/>
            <a:lumOff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ID" sz="1800" kern="1200" dirty="0" err="1" smtClean="0">
              <a:solidFill>
                <a:schemeClr val="tx1"/>
              </a:solidFill>
            </a:rPr>
            <a:t>Sosio-emosional</a:t>
          </a:r>
          <a:endParaRPr lang="en-US" sz="1800" kern="1200" dirty="0">
            <a:solidFill>
              <a:schemeClr val="tx1"/>
            </a:solidFill>
          </a:endParaRPr>
        </a:p>
      </dsp:txBody>
      <dsp:txXfrm>
        <a:off x="3278630" y="1855948"/>
        <a:ext cx="1930282" cy="514741"/>
      </dsp:txXfrm>
    </dsp:sp>
    <dsp:sp modelId="{B50C9BC9-A2B5-4976-BDF0-6B5BD71820AA}">
      <dsp:nvSpPr>
        <dsp:cNvPr id="0" name=""/>
        <dsp:cNvSpPr/>
      </dsp:nvSpPr>
      <dsp:spPr>
        <a:xfrm>
          <a:off x="2778409" y="2397866"/>
          <a:ext cx="2930725" cy="2930725"/>
        </a:xfrm>
        <a:prstGeom prst="ellipse">
          <a:avLst/>
        </a:prstGeom>
        <a:solidFill>
          <a:schemeClr val="bg2">
            <a:lumMod val="50000"/>
            <a:lumOff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ID" sz="1800" kern="1200" dirty="0" err="1" smtClean="0"/>
            <a:t>Intelektual</a:t>
          </a:r>
          <a:endParaRPr lang="en-US" sz="1800" kern="1200" dirty="0"/>
        </a:p>
      </dsp:txBody>
      <dsp:txXfrm>
        <a:off x="3452476" y="2661631"/>
        <a:ext cx="1582591" cy="527530"/>
      </dsp:txXfrm>
    </dsp:sp>
    <dsp:sp modelId="{51621EC6-992C-43B2-BC1E-55BFFD08DD72}">
      <dsp:nvSpPr>
        <dsp:cNvPr id="0" name=""/>
        <dsp:cNvSpPr/>
      </dsp:nvSpPr>
      <dsp:spPr>
        <a:xfrm>
          <a:off x="3178053" y="3197155"/>
          <a:ext cx="2131436" cy="2131436"/>
        </a:xfrm>
        <a:prstGeom prst="ellipse">
          <a:avLst/>
        </a:prstGeom>
        <a:solidFill>
          <a:schemeClr val="bg2">
            <a:lumMod val="75000"/>
            <a:lumOff val="2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ID" sz="1800" kern="1200" dirty="0" err="1" smtClean="0"/>
            <a:t>Fisik</a:t>
          </a:r>
          <a:endParaRPr lang="en-US" sz="1800" kern="1200" dirty="0"/>
        </a:p>
      </dsp:txBody>
      <dsp:txXfrm>
        <a:off x="3490195" y="3730014"/>
        <a:ext cx="1507153" cy="106571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89C7BF-4DF0-4F1C-94B6-B33FD387C87B}">
      <dsp:nvSpPr>
        <dsp:cNvPr id="0" name=""/>
        <dsp:cNvSpPr/>
      </dsp:nvSpPr>
      <dsp:spPr>
        <a:xfrm>
          <a:off x="1476225" y="4065"/>
          <a:ext cx="2240194" cy="1120097"/>
        </a:xfrm>
        <a:prstGeom prst="roundRect">
          <a:avLst>
            <a:gd name="adj" fmla="val 10000"/>
          </a:avLst>
        </a:prstGeom>
        <a:solidFill>
          <a:schemeClr val="tx1">
            <a:lumMod val="95000"/>
            <a:lumOff val="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9055" tIns="39370" rIns="59055" bIns="39370" numCol="1" spcCol="1270" anchor="ctr" anchorCtr="0">
          <a:noAutofit/>
        </a:bodyPr>
        <a:lstStyle/>
        <a:p>
          <a:pPr lvl="0" algn="ctr" defTabSz="1377950">
            <a:lnSpc>
              <a:spcPct val="90000"/>
            </a:lnSpc>
            <a:spcBef>
              <a:spcPct val="0"/>
            </a:spcBef>
            <a:spcAft>
              <a:spcPct val="35000"/>
            </a:spcAft>
          </a:pPr>
          <a:r>
            <a:rPr lang="en-ID" sz="3100" kern="1200" dirty="0" err="1" smtClean="0"/>
            <a:t>Operasional</a:t>
          </a:r>
          <a:r>
            <a:rPr lang="en-ID" sz="3100" kern="1200" dirty="0" smtClean="0"/>
            <a:t> </a:t>
          </a:r>
          <a:r>
            <a:rPr lang="en-ID" sz="3100" kern="1200" dirty="0" err="1" smtClean="0"/>
            <a:t>Konkret</a:t>
          </a:r>
          <a:endParaRPr lang="en-US" sz="3100" kern="1200" dirty="0"/>
        </a:p>
      </dsp:txBody>
      <dsp:txXfrm>
        <a:off x="1509032" y="36872"/>
        <a:ext cx="2174580" cy="1054483"/>
      </dsp:txXfrm>
    </dsp:sp>
    <dsp:sp modelId="{861E5025-B85E-403E-B945-9606C6D5C407}">
      <dsp:nvSpPr>
        <dsp:cNvPr id="0" name=""/>
        <dsp:cNvSpPr/>
      </dsp:nvSpPr>
      <dsp:spPr>
        <a:xfrm>
          <a:off x="1700244" y="1124162"/>
          <a:ext cx="224019" cy="840072"/>
        </a:xfrm>
        <a:custGeom>
          <a:avLst/>
          <a:gdLst/>
          <a:ahLst/>
          <a:cxnLst/>
          <a:rect l="0" t="0" r="0" b="0"/>
          <a:pathLst>
            <a:path>
              <a:moveTo>
                <a:pt x="0" y="0"/>
              </a:moveTo>
              <a:lnTo>
                <a:pt x="0" y="840072"/>
              </a:lnTo>
              <a:lnTo>
                <a:pt x="224019" y="84007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1A29124-A8BD-4E2B-AB38-7E4F603A20C0}">
      <dsp:nvSpPr>
        <dsp:cNvPr id="0" name=""/>
        <dsp:cNvSpPr/>
      </dsp:nvSpPr>
      <dsp:spPr>
        <a:xfrm>
          <a:off x="1924264" y="1404186"/>
          <a:ext cx="1792155" cy="112009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en-ID" sz="1700" kern="1200" dirty="0" smtClean="0"/>
            <a:t>Benda </a:t>
          </a:r>
          <a:r>
            <a:rPr lang="en-ID" sz="1700" kern="1200" dirty="0" err="1" smtClean="0"/>
            <a:t>konkret</a:t>
          </a:r>
          <a:r>
            <a:rPr lang="en-ID" sz="1700" kern="1200" dirty="0" smtClean="0"/>
            <a:t> </a:t>
          </a:r>
          <a:r>
            <a:rPr lang="en-ID" sz="1700" kern="1200" dirty="0" err="1" smtClean="0"/>
            <a:t>dibutuhkan</a:t>
          </a:r>
          <a:r>
            <a:rPr lang="en-ID" sz="1700" kern="1200" dirty="0" smtClean="0"/>
            <a:t> </a:t>
          </a:r>
          <a:r>
            <a:rPr lang="en-ID" sz="1700" kern="1200" dirty="0" err="1" smtClean="0"/>
            <a:t>untuk</a:t>
          </a:r>
          <a:r>
            <a:rPr lang="en-ID" sz="1700" kern="1200" dirty="0" smtClean="0"/>
            <a:t> </a:t>
          </a:r>
          <a:r>
            <a:rPr lang="en-ID" sz="1700" kern="1200" dirty="0" err="1" smtClean="0"/>
            <a:t>membantu</a:t>
          </a:r>
          <a:r>
            <a:rPr lang="en-ID" sz="1700" kern="1200" dirty="0" smtClean="0"/>
            <a:t> </a:t>
          </a:r>
          <a:r>
            <a:rPr lang="en-ID" sz="1700" kern="1200" dirty="0" err="1" smtClean="0"/>
            <a:t>berpikir</a:t>
          </a:r>
          <a:endParaRPr lang="en-US" sz="1700" kern="1200" dirty="0"/>
        </a:p>
      </dsp:txBody>
      <dsp:txXfrm>
        <a:off x="1957071" y="1436993"/>
        <a:ext cx="1726541" cy="1054483"/>
      </dsp:txXfrm>
    </dsp:sp>
    <dsp:sp modelId="{A31BDE8B-AC62-40A0-B443-9459BBDD52DB}">
      <dsp:nvSpPr>
        <dsp:cNvPr id="0" name=""/>
        <dsp:cNvSpPr/>
      </dsp:nvSpPr>
      <dsp:spPr>
        <a:xfrm>
          <a:off x="1700244" y="1124162"/>
          <a:ext cx="224019" cy="2240194"/>
        </a:xfrm>
        <a:custGeom>
          <a:avLst/>
          <a:gdLst/>
          <a:ahLst/>
          <a:cxnLst/>
          <a:rect l="0" t="0" r="0" b="0"/>
          <a:pathLst>
            <a:path>
              <a:moveTo>
                <a:pt x="0" y="0"/>
              </a:moveTo>
              <a:lnTo>
                <a:pt x="0" y="2240194"/>
              </a:lnTo>
              <a:lnTo>
                <a:pt x="224019" y="224019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3BAAE8A-F263-47E4-84CD-B180EC171E60}">
      <dsp:nvSpPr>
        <dsp:cNvPr id="0" name=""/>
        <dsp:cNvSpPr/>
      </dsp:nvSpPr>
      <dsp:spPr>
        <a:xfrm>
          <a:off x="1924264" y="2804308"/>
          <a:ext cx="1792155" cy="112009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en-ID" sz="1700" kern="1200" dirty="0" err="1" smtClean="0"/>
            <a:t>Terjadi</a:t>
          </a:r>
          <a:r>
            <a:rPr lang="en-ID" sz="1700" kern="1200" dirty="0" smtClean="0"/>
            <a:t> </a:t>
          </a:r>
          <a:r>
            <a:rPr lang="en-ID" sz="1700" kern="1200" dirty="0" err="1" smtClean="0"/>
            <a:t>pada</a:t>
          </a:r>
          <a:r>
            <a:rPr lang="en-ID" sz="1700" kern="1200" dirty="0" smtClean="0"/>
            <a:t> </a:t>
          </a:r>
          <a:r>
            <a:rPr lang="en-ID" sz="1700" kern="1200" dirty="0" err="1" smtClean="0"/>
            <a:t>kelas</a:t>
          </a:r>
          <a:r>
            <a:rPr lang="en-ID" sz="1700" kern="1200" dirty="0" smtClean="0"/>
            <a:t> </a:t>
          </a:r>
          <a:r>
            <a:rPr lang="en-ID" sz="1700" kern="1200" dirty="0" err="1" smtClean="0"/>
            <a:t>rendah</a:t>
          </a:r>
          <a:endParaRPr lang="en-US" sz="1700" kern="1200" dirty="0"/>
        </a:p>
      </dsp:txBody>
      <dsp:txXfrm>
        <a:off x="1957071" y="2837115"/>
        <a:ext cx="1726541" cy="1054483"/>
      </dsp:txXfrm>
    </dsp:sp>
    <dsp:sp modelId="{E99BE4EC-D330-4339-96A1-82204835D90C}">
      <dsp:nvSpPr>
        <dsp:cNvPr id="0" name=""/>
        <dsp:cNvSpPr/>
      </dsp:nvSpPr>
      <dsp:spPr>
        <a:xfrm>
          <a:off x="1700244" y="1124162"/>
          <a:ext cx="224019" cy="3640315"/>
        </a:xfrm>
        <a:custGeom>
          <a:avLst/>
          <a:gdLst/>
          <a:ahLst/>
          <a:cxnLst/>
          <a:rect l="0" t="0" r="0" b="0"/>
          <a:pathLst>
            <a:path>
              <a:moveTo>
                <a:pt x="0" y="0"/>
              </a:moveTo>
              <a:lnTo>
                <a:pt x="0" y="3640315"/>
              </a:lnTo>
              <a:lnTo>
                <a:pt x="224019" y="364031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A3BCE93-49D1-4623-B406-80DED91FD761}">
      <dsp:nvSpPr>
        <dsp:cNvPr id="0" name=""/>
        <dsp:cNvSpPr/>
      </dsp:nvSpPr>
      <dsp:spPr>
        <a:xfrm>
          <a:off x="1924264" y="4204429"/>
          <a:ext cx="1792155" cy="112009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en-ID" sz="1700" kern="1200" dirty="0" smtClean="0"/>
            <a:t>Guru </a:t>
          </a:r>
          <a:r>
            <a:rPr lang="en-ID" sz="1700" kern="1200" dirty="0" err="1" smtClean="0"/>
            <a:t>perlu</a:t>
          </a:r>
          <a:r>
            <a:rPr lang="en-ID" sz="1700" kern="1200" dirty="0" smtClean="0"/>
            <a:t> </a:t>
          </a:r>
          <a:r>
            <a:rPr lang="en-ID" sz="1700" kern="1200" dirty="0" err="1" smtClean="0"/>
            <a:t>menggunakan</a:t>
          </a:r>
          <a:r>
            <a:rPr lang="en-ID" sz="1700" kern="1200" dirty="0" smtClean="0"/>
            <a:t> media </a:t>
          </a:r>
          <a:r>
            <a:rPr lang="en-ID" sz="1700" kern="1200" dirty="0" err="1" smtClean="0"/>
            <a:t>konkret</a:t>
          </a:r>
          <a:r>
            <a:rPr lang="en-ID" sz="1700" kern="1200" dirty="0" smtClean="0"/>
            <a:t> </a:t>
          </a:r>
          <a:r>
            <a:rPr lang="en-ID" sz="1700" kern="1200" dirty="0" err="1" smtClean="0"/>
            <a:t>dan</a:t>
          </a:r>
          <a:r>
            <a:rPr lang="en-ID" sz="1700" kern="1200" dirty="0" smtClean="0"/>
            <a:t> visual</a:t>
          </a:r>
          <a:endParaRPr lang="en-US" sz="1700" kern="1200" dirty="0"/>
        </a:p>
      </dsp:txBody>
      <dsp:txXfrm>
        <a:off x="1957071" y="4237236"/>
        <a:ext cx="1726541" cy="1054483"/>
      </dsp:txXfrm>
    </dsp:sp>
    <dsp:sp modelId="{FB2CF95F-C5E2-4C75-8A72-2F84D7C3EBC7}">
      <dsp:nvSpPr>
        <dsp:cNvPr id="0" name=""/>
        <dsp:cNvSpPr/>
      </dsp:nvSpPr>
      <dsp:spPr>
        <a:xfrm>
          <a:off x="4276468" y="4065"/>
          <a:ext cx="2240194" cy="1120097"/>
        </a:xfrm>
        <a:prstGeom prst="roundRect">
          <a:avLst>
            <a:gd name="adj" fmla="val 10000"/>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9055" tIns="39370" rIns="59055" bIns="39370" numCol="1" spcCol="1270" anchor="ctr" anchorCtr="0">
          <a:noAutofit/>
        </a:bodyPr>
        <a:lstStyle/>
        <a:p>
          <a:pPr lvl="0" algn="ctr" defTabSz="1377950">
            <a:lnSpc>
              <a:spcPct val="90000"/>
            </a:lnSpc>
            <a:spcBef>
              <a:spcPct val="0"/>
            </a:spcBef>
            <a:spcAft>
              <a:spcPct val="35000"/>
            </a:spcAft>
          </a:pPr>
          <a:r>
            <a:rPr lang="en-ID" sz="3100" kern="1200" dirty="0" err="1" smtClean="0"/>
            <a:t>Operasional</a:t>
          </a:r>
          <a:r>
            <a:rPr lang="en-ID" sz="3100" kern="1200" dirty="0" smtClean="0"/>
            <a:t> Formal</a:t>
          </a:r>
          <a:endParaRPr lang="en-US" sz="3100" kern="1200" dirty="0"/>
        </a:p>
      </dsp:txBody>
      <dsp:txXfrm>
        <a:off x="4309275" y="36872"/>
        <a:ext cx="2174580" cy="1054483"/>
      </dsp:txXfrm>
    </dsp:sp>
    <dsp:sp modelId="{DC886882-0933-4349-A837-9BA2BA46FE04}">
      <dsp:nvSpPr>
        <dsp:cNvPr id="0" name=""/>
        <dsp:cNvSpPr/>
      </dsp:nvSpPr>
      <dsp:spPr>
        <a:xfrm>
          <a:off x="4500487" y="1124162"/>
          <a:ext cx="224019" cy="840072"/>
        </a:xfrm>
        <a:custGeom>
          <a:avLst/>
          <a:gdLst/>
          <a:ahLst/>
          <a:cxnLst/>
          <a:rect l="0" t="0" r="0" b="0"/>
          <a:pathLst>
            <a:path>
              <a:moveTo>
                <a:pt x="0" y="0"/>
              </a:moveTo>
              <a:lnTo>
                <a:pt x="0" y="840072"/>
              </a:lnTo>
              <a:lnTo>
                <a:pt x="224019" y="84007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5FC3FDC-22EF-4164-B89B-258D6C68E6D7}">
      <dsp:nvSpPr>
        <dsp:cNvPr id="0" name=""/>
        <dsp:cNvSpPr/>
      </dsp:nvSpPr>
      <dsp:spPr>
        <a:xfrm>
          <a:off x="4724507" y="1404186"/>
          <a:ext cx="1792155" cy="112009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en-ID" sz="1700" kern="1200" dirty="0" err="1" smtClean="0"/>
            <a:t>Mampu</a:t>
          </a:r>
          <a:r>
            <a:rPr lang="en-ID" sz="1700" kern="1200" dirty="0" smtClean="0"/>
            <a:t> </a:t>
          </a:r>
          <a:r>
            <a:rPr lang="en-ID" sz="1700" kern="1200" dirty="0" err="1" smtClean="0"/>
            <a:t>berpikir</a:t>
          </a:r>
          <a:r>
            <a:rPr lang="en-ID" sz="1700" kern="1200" dirty="0" smtClean="0"/>
            <a:t> </a:t>
          </a:r>
          <a:r>
            <a:rPr lang="en-ID" sz="1700" kern="1200" dirty="0" err="1" smtClean="0"/>
            <a:t>dan</a:t>
          </a:r>
          <a:r>
            <a:rPr lang="en-ID" sz="1700" kern="1200" dirty="0" smtClean="0"/>
            <a:t> </a:t>
          </a:r>
          <a:r>
            <a:rPr lang="en-ID" sz="1700" kern="1200" dirty="0" err="1" smtClean="0"/>
            <a:t>memahami</a:t>
          </a:r>
          <a:r>
            <a:rPr lang="en-ID" sz="1700" kern="1200" dirty="0" smtClean="0"/>
            <a:t> </a:t>
          </a:r>
          <a:r>
            <a:rPr lang="en-ID" sz="1700" kern="1200" dirty="0" err="1" smtClean="0"/>
            <a:t>sesuatu</a:t>
          </a:r>
          <a:r>
            <a:rPr lang="en-ID" sz="1700" kern="1200" dirty="0" smtClean="0"/>
            <a:t> yang </a:t>
          </a:r>
          <a:r>
            <a:rPr lang="en-ID" sz="1700" kern="1200" dirty="0" err="1" smtClean="0"/>
            <a:t>abstrak</a:t>
          </a:r>
          <a:endParaRPr lang="en-US" sz="1700" kern="1200" dirty="0"/>
        </a:p>
      </dsp:txBody>
      <dsp:txXfrm>
        <a:off x="4757314" y="1436993"/>
        <a:ext cx="1726541" cy="1054483"/>
      </dsp:txXfrm>
    </dsp:sp>
    <dsp:sp modelId="{2DE8F8D0-6110-4648-BB41-E5FE59C5615F}">
      <dsp:nvSpPr>
        <dsp:cNvPr id="0" name=""/>
        <dsp:cNvSpPr/>
      </dsp:nvSpPr>
      <dsp:spPr>
        <a:xfrm>
          <a:off x="4500487" y="1124162"/>
          <a:ext cx="224019" cy="2240194"/>
        </a:xfrm>
        <a:custGeom>
          <a:avLst/>
          <a:gdLst/>
          <a:ahLst/>
          <a:cxnLst/>
          <a:rect l="0" t="0" r="0" b="0"/>
          <a:pathLst>
            <a:path>
              <a:moveTo>
                <a:pt x="0" y="0"/>
              </a:moveTo>
              <a:lnTo>
                <a:pt x="0" y="2240194"/>
              </a:lnTo>
              <a:lnTo>
                <a:pt x="224019" y="224019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29A5C50-C3A4-42CA-9BB8-EF9C1E6D621A}">
      <dsp:nvSpPr>
        <dsp:cNvPr id="0" name=""/>
        <dsp:cNvSpPr/>
      </dsp:nvSpPr>
      <dsp:spPr>
        <a:xfrm>
          <a:off x="4724507" y="2804308"/>
          <a:ext cx="1792155" cy="112009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en-ID" sz="1700" kern="1200" dirty="0" err="1" smtClean="0"/>
            <a:t>Terjadi</a:t>
          </a:r>
          <a:r>
            <a:rPr lang="en-ID" sz="1700" kern="1200" dirty="0" smtClean="0"/>
            <a:t> </a:t>
          </a:r>
          <a:r>
            <a:rPr lang="en-ID" sz="1700" kern="1200" dirty="0" err="1" smtClean="0"/>
            <a:t>pada</a:t>
          </a:r>
          <a:r>
            <a:rPr lang="en-ID" sz="1700" kern="1200" dirty="0" smtClean="0"/>
            <a:t> </a:t>
          </a:r>
          <a:r>
            <a:rPr lang="en-ID" sz="1700" kern="1200" dirty="0" err="1" smtClean="0"/>
            <a:t>kelas</a:t>
          </a:r>
          <a:r>
            <a:rPr lang="en-ID" sz="1700" kern="1200" dirty="0" smtClean="0"/>
            <a:t> </a:t>
          </a:r>
          <a:r>
            <a:rPr lang="en-ID" sz="1700" kern="1200" dirty="0" err="1" smtClean="0"/>
            <a:t>atas</a:t>
          </a:r>
          <a:endParaRPr lang="en-US" sz="1700" kern="1200" dirty="0"/>
        </a:p>
      </dsp:txBody>
      <dsp:txXfrm>
        <a:off x="4757314" y="2837115"/>
        <a:ext cx="1726541" cy="1054483"/>
      </dsp:txXfrm>
    </dsp:sp>
    <dsp:sp modelId="{1102F865-F173-4924-A97A-59853EF4ECE3}">
      <dsp:nvSpPr>
        <dsp:cNvPr id="0" name=""/>
        <dsp:cNvSpPr/>
      </dsp:nvSpPr>
      <dsp:spPr>
        <a:xfrm>
          <a:off x="4500487" y="1124162"/>
          <a:ext cx="224019" cy="3640315"/>
        </a:xfrm>
        <a:custGeom>
          <a:avLst/>
          <a:gdLst/>
          <a:ahLst/>
          <a:cxnLst/>
          <a:rect l="0" t="0" r="0" b="0"/>
          <a:pathLst>
            <a:path>
              <a:moveTo>
                <a:pt x="0" y="0"/>
              </a:moveTo>
              <a:lnTo>
                <a:pt x="0" y="3640315"/>
              </a:lnTo>
              <a:lnTo>
                <a:pt x="224019" y="364031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CCAFE50-3F9B-468A-91D8-B7FCD2802B9F}">
      <dsp:nvSpPr>
        <dsp:cNvPr id="0" name=""/>
        <dsp:cNvSpPr/>
      </dsp:nvSpPr>
      <dsp:spPr>
        <a:xfrm>
          <a:off x="4724507" y="4204429"/>
          <a:ext cx="1792155" cy="112009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en-ID" sz="1700" kern="1200" dirty="0" smtClean="0"/>
            <a:t>Guru </a:t>
          </a:r>
          <a:r>
            <a:rPr lang="en-ID" sz="1700" kern="1200" dirty="0" err="1" smtClean="0"/>
            <a:t>bisa</a:t>
          </a:r>
          <a:r>
            <a:rPr lang="en-ID" sz="1700" kern="1200" dirty="0" smtClean="0"/>
            <a:t> </a:t>
          </a:r>
          <a:r>
            <a:rPr lang="en-ID" sz="1700" kern="1200" dirty="0" err="1" smtClean="0"/>
            <a:t>menggunakan</a:t>
          </a:r>
          <a:r>
            <a:rPr lang="en-ID" sz="1700" kern="1200" dirty="0" smtClean="0"/>
            <a:t> </a:t>
          </a:r>
          <a:r>
            <a:rPr lang="en-ID" sz="1700" kern="1200" dirty="0" err="1" smtClean="0"/>
            <a:t>teks</a:t>
          </a:r>
          <a:r>
            <a:rPr lang="en-ID" sz="1700" kern="1200" dirty="0" smtClean="0"/>
            <a:t> </a:t>
          </a:r>
          <a:r>
            <a:rPr lang="en-ID" sz="1700" kern="1200" dirty="0" err="1" smtClean="0"/>
            <a:t>dan</a:t>
          </a:r>
          <a:r>
            <a:rPr lang="en-ID" sz="1700" kern="1200" dirty="0" smtClean="0"/>
            <a:t> audio</a:t>
          </a:r>
          <a:endParaRPr lang="en-US" sz="1700" kern="1200" dirty="0"/>
        </a:p>
      </dsp:txBody>
      <dsp:txXfrm>
        <a:off x="4757314" y="4237236"/>
        <a:ext cx="1726541" cy="105448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3491F1-314A-4EE2-BB04-1CE19009FC73}">
      <dsp:nvSpPr>
        <dsp:cNvPr id="0" name=""/>
        <dsp:cNvSpPr/>
      </dsp:nvSpPr>
      <dsp:spPr>
        <a:xfrm>
          <a:off x="2947591" y="2236533"/>
          <a:ext cx="1877216" cy="1877216"/>
        </a:xfrm>
        <a:prstGeom prst="ellipse">
          <a:avLst/>
        </a:prstGeom>
        <a:solidFill>
          <a:schemeClr val="tx2">
            <a:lumMod val="7500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0955" tIns="20955" rIns="20955" bIns="20955" numCol="1" spcCol="1270" anchor="ctr" anchorCtr="0">
          <a:noAutofit/>
        </a:bodyPr>
        <a:lstStyle/>
        <a:p>
          <a:pPr lvl="0" algn="ctr" defTabSz="1466850">
            <a:lnSpc>
              <a:spcPct val="90000"/>
            </a:lnSpc>
            <a:spcBef>
              <a:spcPct val="0"/>
            </a:spcBef>
            <a:spcAft>
              <a:spcPct val="35000"/>
            </a:spcAft>
          </a:pPr>
          <a:r>
            <a:rPr lang="en-ID" sz="3300" kern="1200" dirty="0" smtClean="0"/>
            <a:t>Gaya </a:t>
          </a:r>
          <a:r>
            <a:rPr lang="en-ID" sz="3300" kern="1200" dirty="0" err="1" smtClean="0"/>
            <a:t>Belajar</a:t>
          </a:r>
          <a:endParaRPr lang="en-US" sz="3300" kern="1200" dirty="0"/>
        </a:p>
      </dsp:txBody>
      <dsp:txXfrm>
        <a:off x="3222503" y="2511445"/>
        <a:ext cx="1327392" cy="1327392"/>
      </dsp:txXfrm>
    </dsp:sp>
    <dsp:sp modelId="{F149C50E-CB88-4D26-9D41-6F0FF9CC538D}">
      <dsp:nvSpPr>
        <dsp:cNvPr id="0" name=""/>
        <dsp:cNvSpPr/>
      </dsp:nvSpPr>
      <dsp:spPr>
        <a:xfrm rot="12900000">
          <a:off x="1740403" y="1908733"/>
          <a:ext cx="1438424" cy="535006"/>
        </a:xfrm>
        <a:prstGeom prst="leftArrow">
          <a:avLst>
            <a:gd name="adj1" fmla="val 60000"/>
            <a:gd name="adj2" fmla="val 50000"/>
          </a:avLst>
        </a:prstGeom>
        <a:solidFill>
          <a:schemeClr val="accent4">
            <a:shade val="9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7CA0581C-0917-46F6-873D-EE56FB6C3741}">
      <dsp:nvSpPr>
        <dsp:cNvPr id="0" name=""/>
        <dsp:cNvSpPr/>
      </dsp:nvSpPr>
      <dsp:spPr>
        <a:xfrm>
          <a:off x="978793" y="1050371"/>
          <a:ext cx="1783355" cy="1426684"/>
        </a:xfrm>
        <a:prstGeom prst="roundRect">
          <a:avLst>
            <a:gd name="adj" fmla="val 10000"/>
          </a:avLst>
        </a:prstGeom>
        <a:solidFill>
          <a:schemeClr val="accent6">
            <a:lumMod val="7500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5245" tIns="55245" rIns="55245" bIns="55245" numCol="1" spcCol="1270" anchor="ctr" anchorCtr="0">
          <a:noAutofit/>
        </a:bodyPr>
        <a:lstStyle/>
        <a:p>
          <a:pPr lvl="0" algn="ctr" defTabSz="1289050">
            <a:lnSpc>
              <a:spcPct val="90000"/>
            </a:lnSpc>
            <a:spcBef>
              <a:spcPct val="0"/>
            </a:spcBef>
            <a:spcAft>
              <a:spcPct val="35000"/>
            </a:spcAft>
          </a:pPr>
          <a:r>
            <a:rPr lang="en-ID" sz="2900" kern="1200" dirty="0" err="1" smtClean="0"/>
            <a:t>Auditif</a:t>
          </a:r>
          <a:endParaRPr lang="en-US" sz="2900" kern="1200" dirty="0"/>
        </a:p>
      </dsp:txBody>
      <dsp:txXfrm>
        <a:off x="1020579" y="1092157"/>
        <a:ext cx="1699783" cy="1343112"/>
      </dsp:txXfrm>
    </dsp:sp>
    <dsp:sp modelId="{2B7E3893-8B86-4CF9-9857-8ED4D83FDB66}">
      <dsp:nvSpPr>
        <dsp:cNvPr id="0" name=""/>
        <dsp:cNvSpPr/>
      </dsp:nvSpPr>
      <dsp:spPr>
        <a:xfrm rot="16200000">
          <a:off x="3166987" y="1166100"/>
          <a:ext cx="1438424" cy="535006"/>
        </a:xfrm>
        <a:prstGeom prst="leftArrow">
          <a:avLst>
            <a:gd name="adj1" fmla="val 60000"/>
            <a:gd name="adj2" fmla="val 50000"/>
          </a:avLst>
        </a:prstGeom>
        <a:solidFill>
          <a:schemeClr val="accent4">
            <a:shade val="90000"/>
            <a:hueOff val="0"/>
            <a:satOff val="0"/>
            <a:lumOff val="49024"/>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E6AD4D89-83E0-4658-8A09-4287AA04EF25}">
      <dsp:nvSpPr>
        <dsp:cNvPr id="0" name=""/>
        <dsp:cNvSpPr/>
      </dsp:nvSpPr>
      <dsp:spPr>
        <a:xfrm>
          <a:off x="2994522" y="1049"/>
          <a:ext cx="1783355" cy="1426684"/>
        </a:xfrm>
        <a:prstGeom prst="roundRect">
          <a:avLst>
            <a:gd name="adj" fmla="val 10000"/>
          </a:avLst>
        </a:prstGeom>
        <a:solidFill>
          <a:schemeClr val="accent4">
            <a:shade val="50000"/>
            <a:hueOff val="0"/>
            <a:satOff val="0"/>
            <a:lumOff val="46761"/>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5245" tIns="55245" rIns="55245" bIns="55245" numCol="1" spcCol="1270" anchor="ctr" anchorCtr="0">
          <a:noAutofit/>
        </a:bodyPr>
        <a:lstStyle/>
        <a:p>
          <a:pPr lvl="0" algn="ctr" defTabSz="1289050">
            <a:lnSpc>
              <a:spcPct val="90000"/>
            </a:lnSpc>
            <a:spcBef>
              <a:spcPct val="0"/>
            </a:spcBef>
            <a:spcAft>
              <a:spcPct val="35000"/>
            </a:spcAft>
          </a:pPr>
          <a:r>
            <a:rPr lang="en-ID" sz="2900" kern="1200" dirty="0" smtClean="0"/>
            <a:t>Visual</a:t>
          </a:r>
          <a:endParaRPr lang="en-US" sz="2900" kern="1200" dirty="0"/>
        </a:p>
      </dsp:txBody>
      <dsp:txXfrm>
        <a:off x="3036308" y="42835"/>
        <a:ext cx="1699783" cy="1343112"/>
      </dsp:txXfrm>
    </dsp:sp>
    <dsp:sp modelId="{CF9947D6-6C9E-4CA6-BD4E-9403637298D3}">
      <dsp:nvSpPr>
        <dsp:cNvPr id="0" name=""/>
        <dsp:cNvSpPr/>
      </dsp:nvSpPr>
      <dsp:spPr>
        <a:xfrm rot="19500000">
          <a:off x="4593572" y="1908733"/>
          <a:ext cx="1438424" cy="535006"/>
        </a:xfrm>
        <a:prstGeom prst="leftArrow">
          <a:avLst>
            <a:gd name="adj1" fmla="val 60000"/>
            <a:gd name="adj2" fmla="val 50000"/>
          </a:avLst>
        </a:prstGeom>
        <a:solidFill>
          <a:schemeClr val="accent4">
            <a:shade val="90000"/>
            <a:hueOff val="0"/>
            <a:satOff val="0"/>
            <a:lumOff val="49024"/>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E5222508-EE36-4F43-B808-E801B88830E0}">
      <dsp:nvSpPr>
        <dsp:cNvPr id="0" name=""/>
        <dsp:cNvSpPr/>
      </dsp:nvSpPr>
      <dsp:spPr>
        <a:xfrm>
          <a:off x="5010250" y="1050371"/>
          <a:ext cx="1783355" cy="1426684"/>
        </a:xfrm>
        <a:prstGeom prst="roundRect">
          <a:avLst>
            <a:gd name="adj" fmla="val 10000"/>
          </a:avLst>
        </a:prstGeom>
        <a:solidFill>
          <a:schemeClr val="accent4">
            <a:shade val="50000"/>
            <a:hueOff val="0"/>
            <a:satOff val="0"/>
            <a:lumOff val="46761"/>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5245" tIns="55245" rIns="55245" bIns="55245" numCol="1" spcCol="1270" anchor="ctr" anchorCtr="0">
          <a:noAutofit/>
        </a:bodyPr>
        <a:lstStyle/>
        <a:p>
          <a:pPr lvl="0" algn="ctr" defTabSz="1289050">
            <a:lnSpc>
              <a:spcPct val="90000"/>
            </a:lnSpc>
            <a:spcBef>
              <a:spcPct val="0"/>
            </a:spcBef>
            <a:spcAft>
              <a:spcPct val="35000"/>
            </a:spcAft>
          </a:pPr>
          <a:r>
            <a:rPr lang="en-ID" sz="2900" kern="1200" dirty="0" err="1" smtClean="0"/>
            <a:t>Kinestetik</a:t>
          </a:r>
          <a:endParaRPr lang="en-US" sz="2900" kern="1200" dirty="0"/>
        </a:p>
      </dsp:txBody>
      <dsp:txXfrm>
        <a:off x="5052036" y="1092157"/>
        <a:ext cx="1699783" cy="1343112"/>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16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latin typeface="Arial" charset="0"/>
                <a:ea typeface="+mn-ea"/>
                <a:cs typeface="+mn-cs"/>
              </a:defRPr>
            </a:lvl1pPr>
          </a:lstStyle>
          <a:p>
            <a:pPr>
              <a:defRPr/>
            </a:pPr>
            <a:endParaRPr lang="en-US"/>
          </a:p>
        </p:txBody>
      </p:sp>
      <p:sp>
        <p:nvSpPr>
          <p:cNvPr id="11161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latin typeface="Arial" charset="0"/>
                <a:ea typeface="+mn-ea"/>
                <a:cs typeface="+mn-cs"/>
              </a:defRPr>
            </a:lvl1pPr>
          </a:lstStyle>
          <a:p>
            <a:pPr>
              <a:defRPr/>
            </a:pPr>
            <a:endParaRPr lang="en-US"/>
          </a:p>
        </p:txBody>
      </p:sp>
      <p:sp>
        <p:nvSpPr>
          <p:cNvPr id="11162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latin typeface="Arial" charset="0"/>
                <a:ea typeface="+mn-ea"/>
                <a:cs typeface="+mn-cs"/>
              </a:defRPr>
            </a:lvl1pPr>
          </a:lstStyle>
          <a:p>
            <a:pPr>
              <a:defRPr/>
            </a:pPr>
            <a:endParaRPr lang="en-US"/>
          </a:p>
        </p:txBody>
      </p:sp>
      <p:sp>
        <p:nvSpPr>
          <p:cNvPr id="11162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latin typeface="Arial" pitchFamily="34" charset="0"/>
              </a:defRPr>
            </a:lvl1pPr>
          </a:lstStyle>
          <a:p>
            <a:pPr>
              <a:defRPr/>
            </a:pPr>
            <a:fld id="{7942A38B-B440-4786-BB57-F8B0FDE5CF28}" type="slidenum">
              <a:rPr lang="en-US"/>
              <a:pPr>
                <a:defRPr/>
              </a:pPr>
              <a:t>‹#›</a:t>
            </a:fld>
            <a:endParaRPr lang="en-US"/>
          </a:p>
        </p:txBody>
      </p:sp>
    </p:spTree>
    <p:extLst>
      <p:ext uri="{BB962C8B-B14F-4D97-AF65-F5344CB8AC3E}">
        <p14:creationId xmlns:p14="http://schemas.microsoft.com/office/powerpoint/2010/main" val="28060656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Tahoma" pitchFamily="34" charset="0"/>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356D03F3-14BA-4B45-BD09-862C82D64ACB}" type="datetimeFigureOut">
              <a:rPr lang="en-US"/>
              <a:pPr>
                <a:defRPr/>
              </a:pPr>
              <a:t>10/10/16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Tahoma" pitchFamily="34" charset="0"/>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5EB0EED6-3826-4039-9624-999840294087}" type="slidenum">
              <a:rPr lang="en-US"/>
              <a:pPr>
                <a:defRPr/>
              </a:pPr>
              <a:t>‹#›</a:t>
            </a:fld>
            <a:endParaRPr lang="en-US"/>
          </a:p>
        </p:txBody>
      </p:sp>
    </p:spTree>
    <p:extLst>
      <p:ext uri="{BB962C8B-B14F-4D97-AF65-F5344CB8AC3E}">
        <p14:creationId xmlns:p14="http://schemas.microsoft.com/office/powerpoint/2010/main" val="16371368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Tahoma" pitchFamily="34" charset="0"/>
                <a:ea typeface="MS PGothic" pitchFamily="34" charset="-128"/>
              </a:defRPr>
            </a:lvl1pPr>
            <a:lvl2pPr marL="742950" indent="-285750">
              <a:defRPr b="1">
                <a:solidFill>
                  <a:schemeClr val="tx1"/>
                </a:solidFill>
                <a:latin typeface="Tahoma" pitchFamily="34" charset="0"/>
                <a:ea typeface="MS PGothic" pitchFamily="34" charset="-128"/>
              </a:defRPr>
            </a:lvl2pPr>
            <a:lvl3pPr marL="1143000" indent="-228600">
              <a:defRPr b="1">
                <a:solidFill>
                  <a:schemeClr val="tx1"/>
                </a:solidFill>
                <a:latin typeface="Tahoma" pitchFamily="34" charset="0"/>
                <a:ea typeface="MS PGothic" pitchFamily="34" charset="-128"/>
              </a:defRPr>
            </a:lvl3pPr>
            <a:lvl4pPr marL="1600200" indent="-228600">
              <a:defRPr b="1">
                <a:solidFill>
                  <a:schemeClr val="tx1"/>
                </a:solidFill>
                <a:latin typeface="Tahoma" pitchFamily="34" charset="0"/>
                <a:ea typeface="MS PGothic" pitchFamily="34" charset="-128"/>
              </a:defRPr>
            </a:lvl4pPr>
            <a:lvl5pPr marL="2057400" indent="-228600">
              <a:defRPr b="1">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b="1">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b="1">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b="1">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b="1">
                <a:solidFill>
                  <a:schemeClr val="tx1"/>
                </a:solidFill>
                <a:latin typeface="Tahoma" pitchFamily="34" charset="0"/>
                <a:ea typeface="MS PGothic" pitchFamily="34" charset="-128"/>
              </a:defRPr>
            </a:lvl9pPr>
          </a:lstStyle>
          <a:p>
            <a:fld id="{4A98D5C6-1148-49E5-8D61-4991F1A0421D}" type="slidenum">
              <a:rPr lang="en-US" smtClean="0"/>
              <a:pPr/>
              <a:t>21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b="0"/>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b="0"/>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b="0"/>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b="0"/>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b="0"/>
            </a:p>
          </p:txBody>
        </p:sp>
        <p:sp>
          <p:nvSpPr>
            <p:cNvPr id="8" name="Rectangle 10"/>
            <p:cNvSpPr>
              <a:spLocks noChangeArrowheads="1"/>
            </p:cNvSpPr>
            <p:nvPr/>
          </p:nvSpPr>
          <p:spPr bwMode="auto">
            <a:xfrm>
              <a:off x="400" y="1536"/>
              <a:ext cx="20" cy="66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b="0"/>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b="0"/>
            </a:p>
          </p:txBody>
        </p:sp>
      </p:grpSp>
      <p:sp>
        <p:nvSpPr>
          <p:cNvPr id="79884" name="Rectangle 12"/>
          <p:cNvSpPr>
            <a:spLocks noGrp="1" noChangeArrowheads="1"/>
          </p:cNvSpPr>
          <p:nvPr>
            <p:ph type="ctrTitle"/>
          </p:nvPr>
        </p:nvSpPr>
        <p:spPr>
          <a:xfrm>
            <a:off x="990600" y="1676400"/>
            <a:ext cx="7772400" cy="1462088"/>
          </a:xfrm>
        </p:spPr>
        <p:txBody>
          <a:bodyPr/>
          <a:lstStyle>
            <a:lvl1pPr>
              <a:defRPr/>
            </a:lvl1pPr>
          </a:lstStyle>
          <a:p>
            <a:r>
              <a:rPr lang="en-US"/>
              <a:t>Click to edit Master title style</a:t>
            </a:r>
          </a:p>
        </p:txBody>
      </p:sp>
      <p:sp>
        <p:nvSpPr>
          <p:cNvPr id="79885"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F1558E23-4406-4B6C-A984-91EC55EC3139}" type="slidenum">
              <a:rPr lang="en-US"/>
              <a:pPr>
                <a:defRPr/>
              </a:pPr>
              <a:t>‹#›</a:t>
            </a:fld>
            <a:endParaRPr lang="en-US"/>
          </a:p>
        </p:txBody>
      </p:sp>
    </p:spTree>
    <p:extLst>
      <p:ext uri="{BB962C8B-B14F-4D97-AF65-F5344CB8AC3E}">
        <p14:creationId xmlns:p14="http://schemas.microsoft.com/office/powerpoint/2010/main" val="22523779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51420732-3EB9-4DD6-99E9-308FBA69D778}" type="slidenum">
              <a:rPr lang="en-US"/>
              <a:pPr>
                <a:defRPr/>
              </a:pPr>
              <a:t>‹#›</a:t>
            </a:fld>
            <a:endParaRPr lang="en-US"/>
          </a:p>
        </p:txBody>
      </p:sp>
    </p:spTree>
    <p:extLst>
      <p:ext uri="{BB962C8B-B14F-4D97-AF65-F5344CB8AC3E}">
        <p14:creationId xmlns:p14="http://schemas.microsoft.com/office/powerpoint/2010/main" val="31416475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214313"/>
            <a:ext cx="1951038" cy="5918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214313"/>
            <a:ext cx="5700712" cy="5918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5F1FB488-D57F-4918-82B0-458F32B6FA7F}" type="slidenum">
              <a:rPr lang="en-US"/>
              <a:pPr>
                <a:defRPr/>
              </a:pPr>
              <a:t>‹#›</a:t>
            </a:fld>
            <a:endParaRPr lang="en-US"/>
          </a:p>
        </p:txBody>
      </p:sp>
    </p:spTree>
    <p:extLst>
      <p:ext uri="{BB962C8B-B14F-4D97-AF65-F5344CB8AC3E}">
        <p14:creationId xmlns:p14="http://schemas.microsoft.com/office/powerpoint/2010/main" val="8229421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462087"/>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182688" y="2017713"/>
            <a:ext cx="7772400" cy="4114800"/>
          </a:xfrm>
        </p:spPr>
        <p:txBody>
          <a:bodyPr/>
          <a:lstStyle/>
          <a:p>
            <a:pPr lvl="0"/>
            <a:endParaRPr lang="en-US" noProof="0" smtClean="0"/>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49B55171-FF6F-4A19-9040-BC78B8BABD04}" type="slidenum">
              <a:rPr lang="en-US"/>
              <a:pPr>
                <a:defRPr/>
              </a:pPr>
              <a:t>‹#›</a:t>
            </a:fld>
            <a:endParaRPr lang="en-US"/>
          </a:p>
        </p:txBody>
      </p:sp>
    </p:spTree>
    <p:extLst>
      <p:ext uri="{BB962C8B-B14F-4D97-AF65-F5344CB8AC3E}">
        <p14:creationId xmlns:p14="http://schemas.microsoft.com/office/powerpoint/2010/main" val="30151598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46208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1826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75A34965-A1AD-4DBF-A393-ACD672A75826}" type="slidenum">
              <a:rPr lang="en-US"/>
              <a:pPr>
                <a:defRPr/>
              </a:pPr>
              <a:t>‹#›</a:t>
            </a:fld>
            <a:endParaRPr lang="en-US"/>
          </a:p>
        </p:txBody>
      </p:sp>
    </p:spTree>
    <p:extLst>
      <p:ext uri="{BB962C8B-B14F-4D97-AF65-F5344CB8AC3E}">
        <p14:creationId xmlns:p14="http://schemas.microsoft.com/office/powerpoint/2010/main" val="26727494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47148BBE-D295-4D52-BC33-6F2EC020BA2C}" type="slidenum">
              <a:rPr lang="en-US"/>
              <a:pPr>
                <a:defRPr/>
              </a:pPr>
              <a:t>‹#›</a:t>
            </a:fld>
            <a:endParaRPr lang="en-US"/>
          </a:p>
        </p:txBody>
      </p:sp>
    </p:spTree>
    <p:extLst>
      <p:ext uri="{BB962C8B-B14F-4D97-AF65-F5344CB8AC3E}">
        <p14:creationId xmlns:p14="http://schemas.microsoft.com/office/powerpoint/2010/main" val="3367458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8FD5802D-90A3-4756-83F6-A11D298E39EF}" type="slidenum">
              <a:rPr lang="en-US"/>
              <a:pPr>
                <a:defRPr/>
              </a:pPr>
              <a:t>‹#›</a:t>
            </a:fld>
            <a:endParaRPr lang="en-US"/>
          </a:p>
        </p:txBody>
      </p:sp>
    </p:spTree>
    <p:extLst>
      <p:ext uri="{BB962C8B-B14F-4D97-AF65-F5344CB8AC3E}">
        <p14:creationId xmlns:p14="http://schemas.microsoft.com/office/powerpoint/2010/main" val="2412234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EAE65A24-FCB7-4AC5-BB79-1CD7A4FB6451}" type="slidenum">
              <a:rPr lang="en-US"/>
              <a:pPr>
                <a:defRPr/>
              </a:pPr>
              <a:t>‹#›</a:t>
            </a:fld>
            <a:endParaRPr lang="en-US"/>
          </a:p>
        </p:txBody>
      </p:sp>
    </p:spTree>
    <p:extLst>
      <p:ext uri="{BB962C8B-B14F-4D97-AF65-F5344CB8AC3E}">
        <p14:creationId xmlns:p14="http://schemas.microsoft.com/office/powerpoint/2010/main" val="11542262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EA61DCC8-6A35-451F-8AF7-A81D467EB797}" type="slidenum">
              <a:rPr lang="en-US"/>
              <a:pPr>
                <a:defRPr/>
              </a:pPr>
              <a:t>‹#›</a:t>
            </a:fld>
            <a:endParaRPr lang="en-US"/>
          </a:p>
        </p:txBody>
      </p:sp>
    </p:spTree>
    <p:extLst>
      <p:ext uri="{BB962C8B-B14F-4D97-AF65-F5344CB8AC3E}">
        <p14:creationId xmlns:p14="http://schemas.microsoft.com/office/powerpoint/2010/main" val="6463330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8051D7E8-A15C-4A59-8D8A-60CF3F408D75}" type="slidenum">
              <a:rPr lang="en-US"/>
              <a:pPr>
                <a:defRPr/>
              </a:pPr>
              <a:t>‹#›</a:t>
            </a:fld>
            <a:endParaRPr lang="en-US"/>
          </a:p>
        </p:txBody>
      </p:sp>
    </p:spTree>
    <p:extLst>
      <p:ext uri="{BB962C8B-B14F-4D97-AF65-F5344CB8AC3E}">
        <p14:creationId xmlns:p14="http://schemas.microsoft.com/office/powerpoint/2010/main" val="26025919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9AB2B539-BC3E-411C-9422-896D340A7A21}" type="slidenum">
              <a:rPr lang="en-US"/>
              <a:pPr>
                <a:defRPr/>
              </a:pPr>
              <a:t>‹#›</a:t>
            </a:fld>
            <a:endParaRPr lang="en-US"/>
          </a:p>
        </p:txBody>
      </p:sp>
    </p:spTree>
    <p:extLst>
      <p:ext uri="{BB962C8B-B14F-4D97-AF65-F5344CB8AC3E}">
        <p14:creationId xmlns:p14="http://schemas.microsoft.com/office/powerpoint/2010/main" val="2065323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9816989B-5C66-4A35-A706-3733D8AD57C1}" type="slidenum">
              <a:rPr lang="en-US"/>
              <a:pPr>
                <a:defRPr/>
              </a:pPr>
              <a:t>‹#›</a:t>
            </a:fld>
            <a:endParaRPr lang="en-US"/>
          </a:p>
        </p:txBody>
      </p:sp>
    </p:spTree>
    <p:extLst>
      <p:ext uri="{BB962C8B-B14F-4D97-AF65-F5344CB8AC3E}">
        <p14:creationId xmlns:p14="http://schemas.microsoft.com/office/powerpoint/2010/main" val="1427502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F60BF214-12FE-4F23-8C5D-D0BD1A3B0629}" type="slidenum">
              <a:rPr lang="en-US"/>
              <a:pPr>
                <a:defRPr/>
              </a:pPr>
              <a:t>‹#›</a:t>
            </a:fld>
            <a:endParaRPr lang="en-US"/>
          </a:p>
        </p:txBody>
      </p:sp>
    </p:spTree>
    <p:extLst>
      <p:ext uri="{BB962C8B-B14F-4D97-AF65-F5344CB8AC3E}">
        <p14:creationId xmlns:p14="http://schemas.microsoft.com/office/powerpoint/2010/main" val="85774203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1" hangingPunct="1"/>
            <a:endParaRPr kumimoji="1" lang="en-US" sz="2400" b="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1" hangingPunct="1"/>
            <a:endParaRPr kumimoji="1" lang="en-US" sz="2400" b="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1" hangingPunct="1"/>
            <a:endParaRPr kumimoji="1" lang="en-US" sz="2400" b="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1" hangingPunct="1"/>
            <a:endParaRPr kumimoji="1" lang="en-US" sz="2400" b="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1" hangingPunct="1"/>
            <a:endParaRPr kumimoji="1" lang="en-US" sz="2400" b="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1" hangingPunct="1"/>
            <a:endParaRPr kumimoji="1" lang="en-US" sz="2400" b="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1" hangingPunct="1"/>
            <a:endParaRPr kumimoji="1" lang="en-US" sz="2400" b="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1182688" y="2017713"/>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8859"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b="0">
                <a:latin typeface="Tahoma" pitchFamily="34" charset="0"/>
                <a:ea typeface="+mn-ea"/>
                <a:cs typeface="+mn-cs"/>
              </a:defRPr>
            </a:lvl1pPr>
          </a:lstStyle>
          <a:p>
            <a:pPr>
              <a:defRPr/>
            </a:pPr>
            <a:endParaRPr lang="en-US"/>
          </a:p>
        </p:txBody>
      </p:sp>
      <p:sp>
        <p:nvSpPr>
          <p:cNvPr id="78860"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b="0">
                <a:latin typeface="Tahoma" pitchFamily="34" charset="0"/>
                <a:ea typeface="+mn-ea"/>
                <a:cs typeface="+mn-cs"/>
              </a:defRPr>
            </a:lvl1pPr>
          </a:lstStyle>
          <a:p>
            <a:pPr>
              <a:defRPr/>
            </a:pPr>
            <a:endParaRPr lang="en-US"/>
          </a:p>
        </p:txBody>
      </p:sp>
      <p:sp>
        <p:nvSpPr>
          <p:cNvPr id="78861"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b="0"/>
            </a:lvl1pPr>
          </a:lstStyle>
          <a:p>
            <a:pPr>
              <a:defRPr/>
            </a:pPr>
            <a:fld id="{9DA2BAC0-5878-4840-A919-2CBB51C5303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98" r:id="rId1"/>
    <p:sldLayoutId id="2147484086" r:id="rId2"/>
    <p:sldLayoutId id="2147484087" r:id="rId3"/>
    <p:sldLayoutId id="2147484088" r:id="rId4"/>
    <p:sldLayoutId id="2147484089" r:id="rId5"/>
    <p:sldLayoutId id="2147484090" r:id="rId6"/>
    <p:sldLayoutId id="2147484091" r:id="rId7"/>
    <p:sldLayoutId id="2147484092" r:id="rId8"/>
    <p:sldLayoutId id="2147484093" r:id="rId9"/>
    <p:sldLayoutId id="2147484094" r:id="rId10"/>
    <p:sldLayoutId id="2147484095" r:id="rId11"/>
    <p:sldLayoutId id="2147484096" r:id="rId12"/>
    <p:sldLayoutId id="2147484097" r:id="rId13"/>
  </p:sldLayoutIdLst>
  <p:txStyles>
    <p:titleStyle>
      <a:lvl1pPr algn="l" rtl="0" eaLnBrk="0" fontAlgn="base" hangingPunct="0">
        <a:spcBef>
          <a:spcPct val="0"/>
        </a:spcBef>
        <a:spcAft>
          <a:spcPct val="0"/>
        </a:spcAft>
        <a:defRPr sz="4400">
          <a:solidFill>
            <a:schemeClr val="tx2"/>
          </a:solidFill>
          <a:latin typeface="+mj-lt"/>
          <a:ea typeface="MS PGothic" pitchFamily="34" charset="-128"/>
          <a:cs typeface="ＭＳ Ｐゴシック" charset="0"/>
        </a:defRPr>
      </a:lvl1pPr>
      <a:lvl2pPr algn="l" rtl="0" eaLnBrk="0" fontAlgn="base" hangingPunct="0">
        <a:spcBef>
          <a:spcPct val="0"/>
        </a:spcBef>
        <a:spcAft>
          <a:spcPct val="0"/>
        </a:spcAft>
        <a:defRPr sz="4400">
          <a:solidFill>
            <a:schemeClr val="tx2"/>
          </a:solidFill>
          <a:latin typeface="Tahoma" pitchFamily="34" charset="0"/>
          <a:ea typeface="MS PGothic" pitchFamily="34" charset="-128"/>
          <a:cs typeface="ＭＳ Ｐゴシック" charset="0"/>
        </a:defRPr>
      </a:lvl2pPr>
      <a:lvl3pPr algn="l" rtl="0" eaLnBrk="0" fontAlgn="base" hangingPunct="0">
        <a:spcBef>
          <a:spcPct val="0"/>
        </a:spcBef>
        <a:spcAft>
          <a:spcPct val="0"/>
        </a:spcAft>
        <a:defRPr sz="4400">
          <a:solidFill>
            <a:schemeClr val="tx2"/>
          </a:solidFill>
          <a:latin typeface="Tahoma" pitchFamily="34" charset="0"/>
          <a:ea typeface="MS PGothic" pitchFamily="34" charset="-128"/>
          <a:cs typeface="ＭＳ Ｐゴシック" charset="0"/>
        </a:defRPr>
      </a:lvl3pPr>
      <a:lvl4pPr algn="l" rtl="0" eaLnBrk="0" fontAlgn="base" hangingPunct="0">
        <a:spcBef>
          <a:spcPct val="0"/>
        </a:spcBef>
        <a:spcAft>
          <a:spcPct val="0"/>
        </a:spcAft>
        <a:defRPr sz="4400">
          <a:solidFill>
            <a:schemeClr val="tx2"/>
          </a:solidFill>
          <a:latin typeface="Tahoma" pitchFamily="34" charset="0"/>
          <a:ea typeface="MS PGothic" pitchFamily="34" charset="-128"/>
          <a:cs typeface="ＭＳ Ｐゴシック" charset="0"/>
        </a:defRPr>
      </a:lvl4pPr>
      <a:lvl5pPr algn="l" rtl="0" eaLnBrk="0" fontAlgn="base" hangingPunct="0">
        <a:spcBef>
          <a:spcPct val="0"/>
        </a:spcBef>
        <a:spcAft>
          <a:spcPct val="0"/>
        </a:spcAft>
        <a:defRPr sz="4400">
          <a:solidFill>
            <a:schemeClr val="tx2"/>
          </a:solidFill>
          <a:latin typeface="Tahoma" pitchFamily="34" charset="0"/>
          <a:ea typeface="MS PGothic" pitchFamily="34" charset="-128"/>
          <a:cs typeface="ＭＳ Ｐゴシック"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ea typeface="MS PGothic" pitchFamily="34" charset="-128"/>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ea typeface="MS PGothic" pitchFamily="34" charset="-128"/>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ea typeface="MS PGothic" pitchFamily="34" charset="-128"/>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3.xml"/><Relationship Id="rId4" Type="http://schemas.openxmlformats.org/officeDocument/2006/relationships/diagramQuickStyle" Target="../diagrams/quickStyle3.xml"/><Relationship Id="rId5" Type="http://schemas.openxmlformats.org/officeDocument/2006/relationships/diagramColors" Target="../diagrams/colors3.xml"/><Relationship Id="rId6"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diagramData" Target="../diagrams/data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4.xml"/><Relationship Id="rId4" Type="http://schemas.openxmlformats.org/officeDocument/2006/relationships/diagramQuickStyle" Target="../diagrams/quickStyle4.xml"/><Relationship Id="rId5" Type="http://schemas.openxmlformats.org/officeDocument/2006/relationships/diagramColors" Target="../diagrams/colors4.xml"/><Relationship Id="rId6" Type="http://schemas.microsoft.com/office/2007/relationships/diagramDrawing" Target="../diagrams/drawing4.xml"/><Relationship Id="rId1" Type="http://schemas.openxmlformats.org/officeDocument/2006/relationships/slideLayout" Target="../slideLayouts/slideLayout2.xml"/><Relationship Id="rId2" Type="http://schemas.openxmlformats.org/officeDocument/2006/relationships/diagramData" Target="../diagrams/data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6513" y="2492375"/>
            <a:ext cx="9144000" cy="1911350"/>
          </a:xfrm>
        </p:spPr>
        <p:txBody>
          <a:bodyPr/>
          <a:lstStyle/>
          <a:p>
            <a:pPr algn="ctr" eaLnBrk="1" hangingPunct="1"/>
            <a:r>
              <a:rPr lang="en-US" sz="4000" b="1" dirty="0" smtClean="0"/>
              <a:t>  </a:t>
            </a:r>
            <a:br>
              <a:rPr lang="en-US" sz="4000" b="1" dirty="0" smtClean="0"/>
            </a:br>
            <a:r>
              <a:rPr lang="en-US" sz="4000" b="1" dirty="0" smtClean="0"/>
              <a:t>PENDALAMAN </a:t>
            </a:r>
            <a:br>
              <a:rPr lang="en-US" sz="4000" b="1" dirty="0" smtClean="0"/>
            </a:br>
            <a:r>
              <a:rPr lang="en-US" sz="4000" b="1" dirty="0" smtClean="0"/>
              <a:t>MATERI PEDAGOGI (1)</a:t>
            </a:r>
            <a:br>
              <a:rPr lang="en-US" sz="4000" b="1" dirty="0" smtClean="0"/>
            </a:br>
            <a:endParaRPr lang="en-US" sz="4000" dirty="0" smtClean="0"/>
          </a:p>
        </p:txBody>
      </p:sp>
      <p:sp>
        <p:nvSpPr>
          <p:cNvPr id="3075" name="Rectangle 3"/>
          <p:cNvSpPr>
            <a:spLocks noGrp="1" noChangeArrowheads="1"/>
          </p:cNvSpPr>
          <p:nvPr>
            <p:ph type="subTitle" idx="1"/>
          </p:nvPr>
        </p:nvSpPr>
        <p:spPr>
          <a:xfrm>
            <a:off x="754063" y="4437063"/>
            <a:ext cx="7705725" cy="2087562"/>
          </a:xfrm>
        </p:spPr>
        <p:txBody>
          <a:bodyPr/>
          <a:lstStyle/>
          <a:p>
            <a:pPr eaLnBrk="1" hangingPunct="1"/>
            <a:r>
              <a:rPr lang="en-ID" sz="2000" b="1" dirty="0" err="1" smtClean="0"/>
              <a:t>Devisi</a:t>
            </a:r>
            <a:r>
              <a:rPr lang="en-ID" sz="2000" b="1" dirty="0" smtClean="0"/>
              <a:t> </a:t>
            </a:r>
            <a:r>
              <a:rPr lang="en-ID" sz="2000" b="1" dirty="0" err="1" smtClean="0"/>
              <a:t>Akademik</a:t>
            </a:r>
            <a:endParaRPr lang="en-ID" sz="2000" b="1" dirty="0" smtClean="0"/>
          </a:p>
          <a:p>
            <a:pPr eaLnBrk="1" hangingPunct="1"/>
            <a:endParaRPr lang="en-ID" sz="2000" b="1" dirty="0" smtClean="0"/>
          </a:p>
          <a:p>
            <a:pPr eaLnBrk="1" hangingPunct="1"/>
            <a:r>
              <a:rPr lang="en-ID" sz="2000" b="1" dirty="0" smtClean="0"/>
              <a:t>Sub Rayon 138 </a:t>
            </a:r>
          </a:p>
          <a:p>
            <a:pPr eaLnBrk="1" hangingPunct="1"/>
            <a:r>
              <a:rPr lang="en-ID" sz="2000" b="1" dirty="0" err="1" smtClean="0"/>
              <a:t>Universitas</a:t>
            </a:r>
            <a:r>
              <a:rPr lang="en-ID" sz="2000" b="1" dirty="0" smtClean="0"/>
              <a:t> </a:t>
            </a:r>
            <a:r>
              <a:rPr lang="en-ID" sz="2000" b="1" dirty="0" err="1" smtClean="0"/>
              <a:t>Sanata</a:t>
            </a:r>
            <a:r>
              <a:rPr lang="en-ID" sz="2000" b="1" dirty="0" smtClean="0"/>
              <a:t> Dharma Yogyakarta</a:t>
            </a:r>
            <a:endParaRPr lang="en-US" sz="2000" b="1" dirty="0"/>
          </a:p>
          <a:p>
            <a:pPr eaLnBrk="1" hangingPunct="1"/>
            <a:r>
              <a:rPr lang="en-ID" sz="2000" b="1" dirty="0" err="1" smtClean="0"/>
              <a:t>Tahun</a:t>
            </a:r>
            <a:r>
              <a:rPr lang="en-ID" sz="2000" b="1" dirty="0" smtClean="0"/>
              <a:t> 2016</a:t>
            </a:r>
            <a:endParaRPr lang="en-US" sz="2000" b="1" dirty="0" smtClean="0"/>
          </a:p>
        </p:txBody>
      </p:sp>
      <p:pic>
        <p:nvPicPr>
          <p:cNvPr id="3078" name="Picture 6" descr="USD - warn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51275" y="333375"/>
            <a:ext cx="1512888" cy="130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26407354"/>
      </p:ext>
    </p:extLst>
  </p:cSld>
  <p:clrMapOvr>
    <a:masterClrMapping/>
  </p:clrMapOvr>
  <p:transition xmlns:p14="http://schemas.microsoft.com/office/powerpoint/2010/main" spd="med">
    <p:zoom/>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wipe(left)">
                                      <p:cBhvr>
                                        <p:cTn id="7" dur="500"/>
                                        <p:tgtEl>
                                          <p:spTgt spid="307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3075">
                                            <p:txEl>
                                              <p:pRg st="2" end="2"/>
                                            </p:txEl>
                                          </p:spTgt>
                                        </p:tgtEl>
                                        <p:attrNameLst>
                                          <p:attrName>style.visibility</p:attrName>
                                        </p:attrNameLst>
                                      </p:cBhvr>
                                      <p:to>
                                        <p:strVal val="visible"/>
                                      </p:to>
                                    </p:set>
                                    <p:animEffect transition="in" filter="wipe(left)">
                                      <p:cBhvr>
                                        <p:cTn id="12" dur="500"/>
                                        <p:tgtEl>
                                          <p:spTgt spid="307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075">
                                            <p:txEl>
                                              <p:pRg st="0" end="0"/>
                                            </p:txEl>
                                          </p:spTgt>
                                        </p:tgtEl>
                                        <p:attrNameLst>
                                          <p:attrName>style.visibility</p:attrName>
                                        </p:attrNameLst>
                                      </p:cBhvr>
                                      <p:to>
                                        <p:strVal val="visible"/>
                                      </p:to>
                                    </p:set>
                                    <p:animEffect transition="in" filter="wipe(left)">
                                      <p:cBhvr>
                                        <p:cTn id="17" dur="500"/>
                                        <p:tgtEl>
                                          <p:spTgt spid="3075">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3075">
                                            <p:txEl>
                                              <p:pRg st="3" end="3"/>
                                            </p:txEl>
                                          </p:spTgt>
                                        </p:tgtEl>
                                        <p:attrNameLst>
                                          <p:attrName>style.visibility</p:attrName>
                                        </p:attrNameLst>
                                      </p:cBhvr>
                                      <p:to>
                                        <p:strVal val="visible"/>
                                      </p:to>
                                    </p:set>
                                    <p:animEffect transition="in" filter="wipe(left)">
                                      <p:cBhvr>
                                        <p:cTn id="22" dur="500"/>
                                        <p:tgtEl>
                                          <p:spTgt spid="307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075">
                                            <p:txEl>
                                              <p:pRg st="4" end="4"/>
                                            </p:txEl>
                                          </p:spTgt>
                                        </p:tgtEl>
                                        <p:attrNameLst>
                                          <p:attrName>style.visibility</p:attrName>
                                        </p:attrNameLst>
                                      </p:cBhvr>
                                      <p:to>
                                        <p:strVal val="visible"/>
                                      </p:to>
                                    </p:set>
                                    <p:animEffect transition="in" filter="wipe(left)">
                                      <p:cBhvr>
                                        <p:cTn id="27" dur="500"/>
                                        <p:tgtEl>
                                          <p:spTgt spid="3075">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childTnLst>
                                    <p:set>
                                      <p:cBhvr>
                                        <p:cTn id="31" dur="1" fill="hold">
                                          <p:stCondLst>
                                            <p:cond delay="0"/>
                                          </p:stCondLst>
                                        </p:cTn>
                                        <p:tgtEl>
                                          <p:spTgt spid="3078"/>
                                        </p:tgtEl>
                                        <p:attrNameLst>
                                          <p:attrName>style.visibility</p:attrName>
                                        </p:attrNameLst>
                                      </p:cBhvr>
                                      <p:to>
                                        <p:strVal val="visible"/>
                                      </p:to>
                                    </p:set>
                                    <p:animEffect transition="in" filter="wipe(left)">
                                      <p:cBhvr>
                                        <p:cTn id="32" dur="500"/>
                                        <p:tgtEl>
                                          <p:spTgt spid="30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sz="2800" smtClean="0"/>
              <a:t>Pertumbuhan Fisik Anak Usia SD</a:t>
            </a:r>
            <a:br>
              <a:rPr lang="en-US" sz="2800" smtClean="0"/>
            </a:br>
            <a:r>
              <a:rPr lang="en-US" sz="2800" smtClean="0"/>
              <a:t>(6 s/d 12 tahun)</a:t>
            </a:r>
          </a:p>
        </p:txBody>
      </p:sp>
      <p:sp>
        <p:nvSpPr>
          <p:cNvPr id="3" name="Content Placeholder 2"/>
          <p:cNvSpPr>
            <a:spLocks noGrp="1"/>
          </p:cNvSpPr>
          <p:nvPr>
            <p:ph idx="1"/>
          </p:nvPr>
        </p:nvSpPr>
        <p:spPr>
          <a:xfrm>
            <a:off x="467544" y="2017712"/>
            <a:ext cx="8487544" cy="4435623"/>
          </a:xfrm>
          <a:extLst/>
        </p:spPr>
        <p:txBody>
          <a:bodyPr numCol="2"/>
          <a:lstStyle/>
          <a:p>
            <a:pPr>
              <a:defRPr/>
            </a:pPr>
            <a:r>
              <a:rPr lang="en-US" sz="2400" dirty="0" err="1" smtClean="0"/>
              <a:t>Terjadi</a:t>
            </a:r>
            <a:r>
              <a:rPr lang="en-US" sz="2400" dirty="0" smtClean="0"/>
              <a:t> </a:t>
            </a:r>
            <a:r>
              <a:rPr lang="en-US" sz="2400" dirty="0" err="1" smtClean="0"/>
              <a:t>peralihan</a:t>
            </a:r>
            <a:r>
              <a:rPr lang="en-US" sz="2400" dirty="0" smtClean="0"/>
              <a:t> </a:t>
            </a:r>
            <a:r>
              <a:rPr lang="en-US" sz="2400" dirty="0" err="1" smtClean="0"/>
              <a:t>dari</a:t>
            </a:r>
            <a:r>
              <a:rPr lang="en-US" sz="2400" dirty="0" smtClean="0"/>
              <a:t> </a:t>
            </a:r>
            <a:r>
              <a:rPr lang="en-US" sz="2400" dirty="0" err="1" smtClean="0"/>
              <a:t>fase</a:t>
            </a:r>
            <a:r>
              <a:rPr lang="en-US" sz="2400" dirty="0" smtClean="0"/>
              <a:t> </a:t>
            </a:r>
            <a:r>
              <a:rPr lang="en-US" sz="2400" dirty="0" err="1" smtClean="0"/>
              <a:t>pertumbuhan</a:t>
            </a:r>
            <a:r>
              <a:rPr lang="en-US" sz="2400" dirty="0" smtClean="0"/>
              <a:t> </a:t>
            </a:r>
            <a:r>
              <a:rPr lang="en-US" sz="2400" dirty="0" err="1" smtClean="0"/>
              <a:t>cepat</a:t>
            </a:r>
            <a:r>
              <a:rPr lang="en-US" sz="2400" dirty="0" smtClean="0"/>
              <a:t> </a:t>
            </a:r>
            <a:r>
              <a:rPr lang="en-US" sz="2400" dirty="0" err="1" smtClean="0"/>
              <a:t>ke</a:t>
            </a:r>
            <a:r>
              <a:rPr lang="en-US" sz="2400" dirty="0" smtClean="0"/>
              <a:t> </a:t>
            </a:r>
            <a:r>
              <a:rPr lang="en-US" sz="2400" dirty="0" err="1" smtClean="0"/>
              <a:t>lambat</a:t>
            </a:r>
            <a:r>
              <a:rPr lang="en-US" sz="2400" dirty="0" smtClean="0"/>
              <a:t>.</a:t>
            </a:r>
          </a:p>
          <a:p>
            <a:pPr>
              <a:defRPr/>
            </a:pPr>
            <a:r>
              <a:rPr lang="en-US" sz="2400" dirty="0" err="1" smtClean="0"/>
              <a:t>Perubahan</a:t>
            </a:r>
            <a:r>
              <a:rPr lang="en-US" sz="2400" dirty="0" smtClean="0"/>
              <a:t>  </a:t>
            </a:r>
            <a:r>
              <a:rPr lang="en-US" sz="2400" dirty="0" err="1" smtClean="0"/>
              <a:t>berat</a:t>
            </a:r>
            <a:r>
              <a:rPr lang="en-US" sz="2400" dirty="0" smtClean="0"/>
              <a:t>  </a:t>
            </a:r>
            <a:r>
              <a:rPr lang="en-US" sz="2400" dirty="0" err="1" smtClean="0"/>
              <a:t>dan</a:t>
            </a:r>
            <a:r>
              <a:rPr lang="en-US" sz="2400" dirty="0" smtClean="0"/>
              <a:t> </a:t>
            </a:r>
            <a:r>
              <a:rPr lang="en-US" sz="2400" dirty="0" err="1" smtClean="0"/>
              <a:t>tinggi</a:t>
            </a:r>
            <a:r>
              <a:rPr lang="en-US" sz="2400" dirty="0" smtClean="0"/>
              <a:t> </a:t>
            </a:r>
            <a:r>
              <a:rPr lang="en-US" sz="2400" dirty="0" err="1" smtClean="0"/>
              <a:t>badan</a:t>
            </a:r>
            <a:r>
              <a:rPr lang="en-US" sz="2400" dirty="0" smtClean="0"/>
              <a:t> </a:t>
            </a:r>
            <a:r>
              <a:rPr lang="en-US" sz="2400" dirty="0" err="1" smtClean="0"/>
              <a:t>masih</a:t>
            </a:r>
            <a:r>
              <a:rPr lang="en-US" sz="2400" dirty="0" smtClean="0"/>
              <a:t> </a:t>
            </a:r>
            <a:r>
              <a:rPr lang="en-US" sz="2400" dirty="0" err="1" smtClean="0"/>
              <a:t>relatif</a:t>
            </a:r>
            <a:r>
              <a:rPr lang="en-US" sz="2400" dirty="0" smtClean="0"/>
              <a:t> </a:t>
            </a:r>
            <a:r>
              <a:rPr lang="en-US" sz="2400" dirty="0" err="1" smtClean="0"/>
              <a:t>kecil</a:t>
            </a:r>
            <a:r>
              <a:rPr lang="en-US" sz="2400" dirty="0" smtClean="0"/>
              <a:t>. </a:t>
            </a:r>
          </a:p>
          <a:p>
            <a:pPr>
              <a:defRPr/>
            </a:pPr>
            <a:r>
              <a:rPr lang="en-US" sz="2400" dirty="0" err="1" smtClean="0"/>
              <a:t>Sebelum</a:t>
            </a:r>
            <a:r>
              <a:rPr lang="en-US" sz="2400" dirty="0" smtClean="0"/>
              <a:t> 9 </a:t>
            </a:r>
            <a:r>
              <a:rPr lang="en-US" sz="2400" dirty="0" err="1" smtClean="0"/>
              <a:t>th</a:t>
            </a:r>
            <a:r>
              <a:rPr lang="en-US" sz="2400" dirty="0" smtClean="0"/>
              <a:t> </a:t>
            </a:r>
            <a:r>
              <a:rPr lang="en-US" sz="2400" dirty="0" err="1" smtClean="0"/>
              <a:t>perempuan</a:t>
            </a:r>
            <a:r>
              <a:rPr lang="en-US" sz="2400" dirty="0" smtClean="0"/>
              <a:t> </a:t>
            </a:r>
            <a:r>
              <a:rPr lang="en-US" sz="2400" dirty="0" err="1" smtClean="0"/>
              <a:t>lebih</a:t>
            </a:r>
            <a:r>
              <a:rPr lang="en-US" sz="2400" dirty="0" smtClean="0"/>
              <a:t> </a:t>
            </a:r>
            <a:r>
              <a:rPr lang="en-US" sz="2400" dirty="0" err="1" smtClean="0"/>
              <a:t>pendek</a:t>
            </a:r>
            <a:r>
              <a:rPr lang="en-US" sz="2400" dirty="0" smtClean="0"/>
              <a:t> </a:t>
            </a:r>
            <a:r>
              <a:rPr lang="en-US" sz="2400" dirty="0" err="1" smtClean="0"/>
              <a:t>dan</a:t>
            </a:r>
            <a:r>
              <a:rPr lang="en-US" sz="2400" dirty="0" smtClean="0"/>
              <a:t> </a:t>
            </a:r>
            <a:r>
              <a:rPr lang="en-US" sz="2400" dirty="0" err="1" smtClean="0"/>
              <a:t>langsing</a:t>
            </a:r>
            <a:r>
              <a:rPr lang="en-US" sz="2400" dirty="0" smtClean="0"/>
              <a:t> </a:t>
            </a:r>
            <a:r>
              <a:rPr lang="en-US" sz="2400" dirty="0" err="1" smtClean="0"/>
              <a:t>dari</a:t>
            </a:r>
            <a:r>
              <a:rPr lang="en-US" sz="2400" dirty="0" smtClean="0"/>
              <a:t> </a:t>
            </a:r>
            <a:r>
              <a:rPr lang="en-US" sz="2400" dirty="0" err="1" smtClean="0"/>
              <a:t>laki</a:t>
            </a:r>
            <a:r>
              <a:rPr lang="en-US" sz="2400" dirty="0" smtClean="0"/>
              <a:t> </a:t>
            </a:r>
            <a:r>
              <a:rPr lang="en-US" sz="2400" dirty="0" err="1" smtClean="0"/>
              <a:t>laki</a:t>
            </a:r>
            <a:r>
              <a:rPr lang="en-US" sz="2400" dirty="0" smtClean="0"/>
              <a:t>.</a:t>
            </a:r>
            <a:endParaRPr lang="en-US" sz="2400" dirty="0"/>
          </a:p>
          <a:p>
            <a:pPr>
              <a:defRPr/>
            </a:pPr>
            <a:r>
              <a:rPr lang="en-US" sz="2400" dirty="0" err="1" smtClean="0"/>
              <a:t>Setelah</a:t>
            </a:r>
            <a:r>
              <a:rPr lang="en-US" sz="2400" dirty="0" smtClean="0"/>
              <a:t>  9 </a:t>
            </a:r>
            <a:r>
              <a:rPr lang="en-US" sz="2400" dirty="0" err="1" smtClean="0"/>
              <a:t>th</a:t>
            </a:r>
            <a:r>
              <a:rPr lang="en-US" sz="2400" dirty="0" smtClean="0"/>
              <a:t> </a:t>
            </a:r>
            <a:r>
              <a:rPr lang="en-US" sz="2400" dirty="0" err="1" smtClean="0"/>
              <a:t>berat</a:t>
            </a:r>
            <a:r>
              <a:rPr lang="en-US" sz="2400" dirty="0" smtClean="0"/>
              <a:t> </a:t>
            </a:r>
            <a:r>
              <a:rPr lang="en-US" sz="2400" dirty="0" err="1" smtClean="0"/>
              <a:t>dan</a:t>
            </a:r>
            <a:r>
              <a:rPr lang="en-US" sz="2400" dirty="0" smtClean="0"/>
              <a:t> </a:t>
            </a:r>
            <a:r>
              <a:rPr lang="en-US" sz="2400" dirty="0" err="1" smtClean="0"/>
              <a:t>tinggi</a:t>
            </a:r>
            <a:r>
              <a:rPr lang="en-US" sz="2400" dirty="0" smtClean="0"/>
              <a:t> </a:t>
            </a:r>
            <a:r>
              <a:rPr lang="en-US" sz="2400" dirty="0" err="1" smtClean="0"/>
              <a:t>badan</a:t>
            </a:r>
            <a:r>
              <a:rPr lang="en-US" sz="2400" dirty="0" smtClean="0"/>
              <a:t> </a:t>
            </a:r>
            <a:r>
              <a:rPr lang="en-US" sz="2400" dirty="0" err="1" smtClean="0"/>
              <a:t>laki-laki</a:t>
            </a:r>
            <a:r>
              <a:rPr lang="en-US" sz="2400" dirty="0" smtClean="0"/>
              <a:t> </a:t>
            </a:r>
            <a:r>
              <a:rPr lang="en-US" sz="2400" dirty="0" err="1" smtClean="0"/>
              <a:t>dan</a:t>
            </a:r>
            <a:r>
              <a:rPr lang="en-US" sz="2400" dirty="0" smtClean="0"/>
              <a:t> </a:t>
            </a:r>
            <a:r>
              <a:rPr lang="en-US" sz="2400" dirty="0" err="1" smtClean="0"/>
              <a:t>perempuan</a:t>
            </a:r>
            <a:r>
              <a:rPr lang="en-US" sz="2400" dirty="0" smtClean="0"/>
              <a:t> </a:t>
            </a:r>
            <a:r>
              <a:rPr lang="en-US" sz="2400" dirty="0" err="1" smtClean="0"/>
              <a:t>sama</a:t>
            </a:r>
            <a:r>
              <a:rPr lang="en-US" sz="2400" dirty="0" smtClean="0"/>
              <a:t>.</a:t>
            </a:r>
            <a:br>
              <a:rPr lang="en-US" sz="2400" dirty="0" smtClean="0"/>
            </a:br>
            <a:endParaRPr lang="en-US" sz="2400" dirty="0" smtClean="0"/>
          </a:p>
          <a:p>
            <a:pPr>
              <a:defRPr/>
            </a:pPr>
            <a:endParaRPr lang="en-US" dirty="0"/>
          </a:p>
        </p:txBody>
      </p:sp>
      <p:pic>
        <p:nvPicPr>
          <p:cNvPr id="1024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87900" y="2781300"/>
            <a:ext cx="3240088" cy="3527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ID" smtClean="0"/>
              <a:t>Pertumbuhan Fisik Anak …</a:t>
            </a:r>
            <a:endParaRPr lang="en-US" smtClean="0"/>
          </a:p>
        </p:txBody>
      </p:sp>
      <p:sp>
        <p:nvSpPr>
          <p:cNvPr id="11267" name="Content Placeholder 2"/>
          <p:cNvSpPr>
            <a:spLocks noGrp="1"/>
          </p:cNvSpPr>
          <p:nvPr>
            <p:ph idx="1"/>
          </p:nvPr>
        </p:nvSpPr>
        <p:spPr>
          <a:xfrm>
            <a:off x="539750" y="2017713"/>
            <a:ext cx="8415338" cy="4114800"/>
          </a:xfrm>
        </p:spPr>
        <p:txBody>
          <a:bodyPr/>
          <a:lstStyle/>
          <a:p>
            <a:r>
              <a:rPr lang="en-US" smtClean="0"/>
              <a:t>Akhir kelas IV perempuan  mengalami percepatan pertumbuhan.  </a:t>
            </a:r>
          </a:p>
          <a:p>
            <a:r>
              <a:rPr lang="en-US" smtClean="0"/>
              <a:t>Akhir kelas V perempuan lebih tinggi, berat, dan kuat dari  laki laki.</a:t>
            </a:r>
          </a:p>
          <a:p>
            <a:r>
              <a:rPr lang="en-US" smtClean="0"/>
              <a:t>Laki laki mulai mengalami lonjakan pertumbuhan pada usia 11 th. </a:t>
            </a:r>
          </a:p>
          <a:p>
            <a:r>
              <a:rPr lang="en-US" smtClean="0"/>
              <a:t>Awal kelas VI, pertumbuhan fisik perempuan mendekati puncak.</a:t>
            </a:r>
            <a:br>
              <a:rPr lang="en-US" smtClean="0"/>
            </a:br>
            <a:endParaRPr lang="en-US" smtClean="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ID" smtClean="0"/>
              <a:t>Karakteristik Anak</a:t>
            </a:r>
            <a:endParaRPr lang="en-US" smtClean="0"/>
          </a:p>
        </p:txBody>
      </p:sp>
      <p:sp>
        <p:nvSpPr>
          <p:cNvPr id="12291" name="Content Placeholder 2"/>
          <p:cNvSpPr>
            <a:spLocks noGrp="1"/>
          </p:cNvSpPr>
          <p:nvPr>
            <p:ph idx="1"/>
          </p:nvPr>
        </p:nvSpPr>
        <p:spPr>
          <a:xfrm>
            <a:off x="539750" y="2017713"/>
            <a:ext cx="8415338" cy="4114800"/>
          </a:xfrm>
        </p:spPr>
        <p:txBody>
          <a:bodyPr/>
          <a:lstStyle/>
          <a:p>
            <a:r>
              <a:rPr lang="en-ID" sz="2800" smtClean="0"/>
              <a:t>Gigi susu mulai tanggal, dan gigi permanen mulai tumbuh.</a:t>
            </a:r>
          </a:p>
          <a:p>
            <a:r>
              <a:rPr lang="en-ID" sz="2800" smtClean="0"/>
              <a:t>Pertumbuhan jiwanya relatif mulai stabil.</a:t>
            </a:r>
          </a:p>
          <a:p>
            <a:r>
              <a:rPr lang="en-ID" sz="2800" smtClean="0"/>
              <a:t>Daya ingat kuat, mematuhi segala perintah guru.</a:t>
            </a:r>
          </a:p>
          <a:p>
            <a:r>
              <a:rPr lang="en-ID" sz="2800" smtClean="0"/>
              <a:t>Mudah menghafal, namun mudah pula melupakan.</a:t>
            </a:r>
          </a:p>
          <a:p>
            <a:r>
              <a:rPr lang="en-ID" sz="2800" smtClean="0"/>
              <a:t>Sifat keras kepala mulai berkurang seiring dengan perkembangan logikanya.</a:t>
            </a:r>
          </a:p>
          <a:p>
            <a:endParaRPr lang="en-ID" smtClean="0"/>
          </a:p>
          <a:p>
            <a:endParaRPr lang="en-ID" smtClean="0"/>
          </a:p>
          <a:p>
            <a:endParaRPr lang="en-US" smtClean="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1150938" y="214313"/>
            <a:ext cx="7793037" cy="982662"/>
          </a:xfrm>
        </p:spPr>
        <p:txBody>
          <a:bodyPr/>
          <a:lstStyle/>
          <a:p>
            <a:r>
              <a:rPr lang="en-ID" smtClean="0"/>
              <a:t>Perkembangan Fisik Remaja</a:t>
            </a:r>
            <a:endParaRPr lang="en-US" smtClean="0"/>
          </a:p>
        </p:txBody>
      </p:sp>
      <p:sp>
        <p:nvSpPr>
          <p:cNvPr id="26" name="Content Placeholder 25"/>
          <p:cNvSpPr>
            <a:spLocks noGrp="1"/>
          </p:cNvSpPr>
          <p:nvPr>
            <p:ph idx="1"/>
          </p:nvPr>
        </p:nvSpPr>
        <p:spPr>
          <a:xfrm>
            <a:off x="611560" y="1556792"/>
            <a:ext cx="8343528" cy="5040560"/>
          </a:xfrm>
          <a:extLst/>
        </p:spPr>
        <p:txBody>
          <a:bodyPr numCol="2"/>
          <a:lstStyle/>
          <a:p>
            <a:pPr>
              <a:defRPr/>
            </a:pPr>
            <a:r>
              <a:rPr lang="en-US" sz="2800" dirty="0" err="1" smtClean="0"/>
              <a:t>Tahap</a:t>
            </a:r>
            <a:r>
              <a:rPr lang="en-US" sz="2800" dirty="0" smtClean="0"/>
              <a:t> </a:t>
            </a:r>
            <a:r>
              <a:rPr lang="en-US" sz="2800" dirty="0" err="1" smtClean="0"/>
              <a:t>remaja</a:t>
            </a:r>
            <a:r>
              <a:rPr lang="en-US" sz="2800" dirty="0" smtClean="0"/>
              <a:t> </a:t>
            </a:r>
            <a:r>
              <a:rPr lang="en-US" sz="2800" dirty="0" err="1" smtClean="0"/>
              <a:t>merupakan</a:t>
            </a:r>
            <a:r>
              <a:rPr lang="en-US" sz="2800" dirty="0" smtClean="0"/>
              <a:t> </a:t>
            </a:r>
            <a:r>
              <a:rPr lang="en-US" sz="2800" dirty="0" err="1" smtClean="0"/>
              <a:t>transisi</a:t>
            </a:r>
            <a:r>
              <a:rPr lang="en-US" sz="2800" dirty="0" smtClean="0"/>
              <a:t> </a:t>
            </a:r>
            <a:r>
              <a:rPr lang="en-US" sz="2800" dirty="0"/>
              <a:t>yang </a:t>
            </a:r>
            <a:r>
              <a:rPr lang="en-US" sz="2800" dirty="0" err="1"/>
              <a:t>membawa</a:t>
            </a:r>
            <a:r>
              <a:rPr lang="en-US" sz="2800" dirty="0"/>
              <a:t> </a:t>
            </a:r>
            <a:r>
              <a:rPr lang="en-US" sz="2800" dirty="0" err="1"/>
              <a:t>individu</a:t>
            </a:r>
            <a:r>
              <a:rPr lang="en-US" sz="2800" dirty="0"/>
              <a:t> </a:t>
            </a:r>
            <a:r>
              <a:rPr lang="en-US" sz="2800" dirty="0" err="1"/>
              <a:t>dari</a:t>
            </a:r>
            <a:r>
              <a:rPr lang="en-US" sz="2800" dirty="0"/>
              <a:t> masa </a:t>
            </a:r>
            <a:r>
              <a:rPr lang="en-US" sz="2800" dirty="0" err="1"/>
              <a:t>kanak-kanak</a:t>
            </a:r>
            <a:r>
              <a:rPr lang="en-US" sz="2800" dirty="0"/>
              <a:t> </a:t>
            </a:r>
            <a:r>
              <a:rPr lang="en-US" sz="2800" dirty="0" err="1"/>
              <a:t>ke</a:t>
            </a:r>
            <a:r>
              <a:rPr lang="en-US" sz="2800" dirty="0"/>
              <a:t> masa </a:t>
            </a:r>
            <a:r>
              <a:rPr lang="en-US" sz="2800" dirty="0" err="1" smtClean="0"/>
              <a:t>dewasa</a:t>
            </a:r>
            <a:r>
              <a:rPr lang="en-US" sz="2800" dirty="0" smtClean="0"/>
              <a:t>.  </a:t>
            </a:r>
          </a:p>
          <a:p>
            <a:pPr>
              <a:defRPr/>
            </a:pPr>
            <a:r>
              <a:rPr lang="en-US" sz="2800" dirty="0" err="1" smtClean="0"/>
              <a:t>Tahap</a:t>
            </a:r>
            <a:r>
              <a:rPr lang="en-US" sz="2800" dirty="0" smtClean="0"/>
              <a:t> </a:t>
            </a:r>
            <a:r>
              <a:rPr lang="en-US" sz="2800" dirty="0" err="1" smtClean="0"/>
              <a:t>ini</a:t>
            </a:r>
            <a:r>
              <a:rPr lang="en-US" sz="2800" dirty="0" smtClean="0"/>
              <a:t> </a:t>
            </a:r>
            <a:r>
              <a:rPr lang="en-US" sz="2800" dirty="0" err="1" smtClean="0"/>
              <a:t>ditandai</a:t>
            </a:r>
            <a:r>
              <a:rPr lang="en-US" sz="2800" dirty="0" smtClean="0"/>
              <a:t> </a:t>
            </a:r>
            <a:r>
              <a:rPr lang="en-US" sz="2800" dirty="0" err="1"/>
              <a:t>dengan</a:t>
            </a:r>
            <a:r>
              <a:rPr lang="en-US" sz="2800" dirty="0"/>
              <a:t> </a:t>
            </a:r>
            <a:r>
              <a:rPr lang="en-US" sz="2800" dirty="0" err="1"/>
              <a:t>perubahan</a:t>
            </a:r>
            <a:r>
              <a:rPr lang="en-US" sz="2800" dirty="0"/>
              <a:t> </a:t>
            </a:r>
            <a:r>
              <a:rPr lang="en-US" sz="2800" dirty="0" err="1" smtClean="0"/>
              <a:t>fisik</a:t>
            </a:r>
            <a:r>
              <a:rPr lang="en-US" sz="2800" dirty="0" smtClean="0"/>
              <a:t>, </a:t>
            </a:r>
            <a:r>
              <a:rPr lang="en-US" sz="2800" dirty="0" err="1" smtClean="0"/>
              <a:t>khususnya</a:t>
            </a:r>
            <a:r>
              <a:rPr lang="en-US" sz="2800" dirty="0" smtClean="0"/>
              <a:t> organ-organ </a:t>
            </a:r>
            <a:r>
              <a:rPr lang="en-US" sz="2800" dirty="0" err="1" smtClean="0"/>
              <a:t>seksual</a:t>
            </a:r>
            <a:r>
              <a:rPr lang="en-US" sz="2800" dirty="0" smtClean="0"/>
              <a:t>. </a:t>
            </a:r>
          </a:p>
          <a:p>
            <a:pPr>
              <a:defRPr/>
            </a:pPr>
            <a:r>
              <a:rPr lang="en-US" sz="2800" dirty="0" err="1" smtClean="0"/>
              <a:t>Selain</a:t>
            </a:r>
            <a:r>
              <a:rPr lang="en-US" sz="2800" dirty="0" smtClean="0"/>
              <a:t> </a:t>
            </a:r>
            <a:r>
              <a:rPr lang="en-US" sz="2800" dirty="0" err="1" smtClean="0"/>
              <a:t>itu</a:t>
            </a:r>
            <a:r>
              <a:rPr lang="en-US" sz="2800" dirty="0" smtClean="0"/>
              <a:t>,  </a:t>
            </a:r>
            <a:r>
              <a:rPr lang="en-US" sz="2800" dirty="0" err="1" smtClean="0"/>
              <a:t>tahap</a:t>
            </a:r>
            <a:r>
              <a:rPr lang="en-US" sz="2800" dirty="0" smtClean="0"/>
              <a:t> </a:t>
            </a:r>
            <a:r>
              <a:rPr lang="en-US" sz="2800" dirty="0" err="1" smtClean="0"/>
              <a:t>ini</a:t>
            </a:r>
            <a:r>
              <a:rPr lang="en-US" sz="2800" dirty="0" smtClean="0"/>
              <a:t> juga </a:t>
            </a:r>
            <a:r>
              <a:rPr lang="en-US" sz="2800" dirty="0" err="1" smtClean="0"/>
              <a:t>ditandai</a:t>
            </a:r>
            <a:r>
              <a:rPr lang="en-US" sz="2800" dirty="0" smtClean="0"/>
              <a:t> </a:t>
            </a:r>
            <a:r>
              <a:rPr lang="en-US" sz="2800" dirty="0" err="1" smtClean="0"/>
              <a:t>dengan</a:t>
            </a:r>
            <a:r>
              <a:rPr lang="en-US" sz="2800" dirty="0" smtClean="0"/>
              <a:t> </a:t>
            </a:r>
            <a:r>
              <a:rPr lang="en-US" sz="2800" dirty="0" err="1" smtClean="0"/>
              <a:t>pubertas</a:t>
            </a:r>
            <a:r>
              <a:rPr lang="en-US" sz="2800" dirty="0" smtClean="0"/>
              <a:t> </a:t>
            </a:r>
            <a:r>
              <a:rPr lang="en-US" sz="2800" dirty="0" err="1"/>
              <a:t>serta</a:t>
            </a:r>
            <a:r>
              <a:rPr lang="en-US" sz="2800" dirty="0"/>
              <a:t> </a:t>
            </a:r>
            <a:r>
              <a:rPr lang="en-US" sz="2800" dirty="0" err="1"/>
              <a:t>perubahan</a:t>
            </a:r>
            <a:r>
              <a:rPr lang="en-US" sz="2800" dirty="0"/>
              <a:t> </a:t>
            </a:r>
            <a:r>
              <a:rPr lang="en-US" sz="2800" dirty="0" err="1"/>
              <a:t>kognitif</a:t>
            </a:r>
            <a:r>
              <a:rPr lang="en-US" sz="2800" dirty="0"/>
              <a:t> </a:t>
            </a:r>
            <a:r>
              <a:rPr lang="en-US" sz="2800" dirty="0" err="1"/>
              <a:t>dan</a:t>
            </a:r>
            <a:r>
              <a:rPr lang="en-US" sz="2800" dirty="0"/>
              <a:t> </a:t>
            </a:r>
            <a:r>
              <a:rPr lang="en-US" sz="2800" dirty="0" err="1"/>
              <a:t>sosial</a:t>
            </a:r>
            <a:r>
              <a:rPr lang="en-US" sz="2800" dirty="0"/>
              <a:t>. </a:t>
            </a:r>
            <a:endParaRPr lang="en-US" sz="2800" dirty="0" smtClean="0"/>
          </a:p>
          <a:p>
            <a:pPr>
              <a:defRPr/>
            </a:pPr>
            <a:r>
              <a:rPr lang="en-US" sz="2800" dirty="0" err="1" smtClean="0"/>
              <a:t>Batasan</a:t>
            </a:r>
            <a:r>
              <a:rPr lang="en-US" sz="2800" dirty="0" smtClean="0"/>
              <a:t> </a:t>
            </a:r>
            <a:r>
              <a:rPr lang="en-US" sz="2800" dirty="0" err="1"/>
              <a:t>remaja</a:t>
            </a:r>
            <a:r>
              <a:rPr lang="en-US" sz="2800" dirty="0"/>
              <a:t> </a:t>
            </a:r>
            <a:r>
              <a:rPr lang="en-US" sz="2800" dirty="0" err="1"/>
              <a:t>menurut</a:t>
            </a:r>
            <a:r>
              <a:rPr lang="en-US" sz="2800" dirty="0"/>
              <a:t> WHO (</a:t>
            </a:r>
            <a:r>
              <a:rPr lang="en-US" sz="2800" dirty="0" err="1"/>
              <a:t>Badan</a:t>
            </a:r>
            <a:r>
              <a:rPr lang="en-US" sz="2800" dirty="0"/>
              <a:t> </a:t>
            </a:r>
            <a:r>
              <a:rPr lang="en-US" sz="2800" dirty="0" err="1"/>
              <a:t>Kesehatan</a:t>
            </a:r>
            <a:r>
              <a:rPr lang="en-US" sz="2800" dirty="0"/>
              <a:t>  </a:t>
            </a:r>
            <a:r>
              <a:rPr lang="en-US" sz="2800" dirty="0" err="1"/>
              <a:t>Dunia</a:t>
            </a:r>
            <a:r>
              <a:rPr lang="en-US" sz="2800" dirty="0"/>
              <a:t>) </a:t>
            </a:r>
            <a:r>
              <a:rPr lang="en-US" sz="2800" dirty="0" err="1"/>
              <a:t>adalah</a:t>
            </a:r>
            <a:r>
              <a:rPr lang="en-US" sz="2800" dirty="0"/>
              <a:t> </a:t>
            </a:r>
            <a:r>
              <a:rPr lang="en-US" sz="2800" dirty="0" err="1"/>
              <a:t>usia</a:t>
            </a:r>
            <a:r>
              <a:rPr lang="en-US" sz="2800" dirty="0"/>
              <a:t> 12 </a:t>
            </a:r>
            <a:r>
              <a:rPr lang="en-US" sz="2800" dirty="0" err="1"/>
              <a:t>sampai</a:t>
            </a:r>
            <a:r>
              <a:rPr lang="en-US" sz="2800" dirty="0"/>
              <a:t> 24 </a:t>
            </a:r>
            <a:r>
              <a:rPr lang="en-US" sz="2800" dirty="0" err="1" smtClean="0"/>
              <a:t>tahun</a:t>
            </a:r>
            <a:r>
              <a:rPr lang="en-US" sz="2800" dirty="0"/>
              <a:t>. </a:t>
            </a:r>
            <a:endParaRPr lang="en-US" sz="2800" dirty="0" smtClean="0"/>
          </a:p>
          <a:p>
            <a:pPr>
              <a:defRPr/>
            </a:pPr>
            <a:endParaRPr lang="en-US" sz="2800" dirty="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827088" y="214313"/>
            <a:ext cx="8116887" cy="766762"/>
          </a:xfrm>
        </p:spPr>
        <p:txBody>
          <a:bodyPr/>
          <a:lstStyle/>
          <a:p>
            <a:r>
              <a:rPr lang="en-ID" smtClean="0"/>
              <a:t>Pubertas</a:t>
            </a:r>
            <a:endParaRPr lang="en-US" smtClean="0"/>
          </a:p>
        </p:txBody>
      </p:sp>
      <p:sp>
        <p:nvSpPr>
          <p:cNvPr id="3" name="Content Placeholder 2"/>
          <p:cNvSpPr>
            <a:spLocks noGrp="1"/>
          </p:cNvSpPr>
          <p:nvPr>
            <p:ph idx="1"/>
          </p:nvPr>
        </p:nvSpPr>
        <p:spPr>
          <a:xfrm>
            <a:off x="395536" y="1124744"/>
            <a:ext cx="8559552" cy="5007769"/>
          </a:xfrm>
          <a:extLst/>
        </p:spPr>
        <p:txBody>
          <a:bodyPr numCol="2"/>
          <a:lstStyle/>
          <a:p>
            <a:pPr>
              <a:defRPr/>
            </a:pPr>
            <a:r>
              <a:rPr lang="en-US" dirty="0"/>
              <a:t>Masa </a:t>
            </a:r>
            <a:r>
              <a:rPr lang="en-US" dirty="0" err="1" smtClean="0"/>
              <a:t>pubertas</a:t>
            </a:r>
            <a:r>
              <a:rPr lang="en-US" dirty="0" smtClean="0"/>
              <a:t> </a:t>
            </a:r>
            <a:r>
              <a:rPr lang="en-US" dirty="0" err="1" smtClean="0"/>
              <a:t>adalah</a:t>
            </a:r>
            <a:r>
              <a:rPr lang="en-US" dirty="0" smtClean="0"/>
              <a:t> </a:t>
            </a:r>
            <a:r>
              <a:rPr lang="en-US" dirty="0" err="1"/>
              <a:t>saat</a:t>
            </a:r>
            <a:r>
              <a:rPr lang="en-US" dirty="0"/>
              <a:t> </a:t>
            </a:r>
            <a:r>
              <a:rPr lang="en-US" dirty="0" err="1"/>
              <a:t>terjadinya</a:t>
            </a:r>
            <a:r>
              <a:rPr lang="en-US" dirty="0"/>
              <a:t> </a:t>
            </a:r>
            <a:r>
              <a:rPr lang="en-US" dirty="0" err="1"/>
              <a:t>perubahan-perubahan</a:t>
            </a:r>
            <a:r>
              <a:rPr lang="en-US" dirty="0"/>
              <a:t> </a:t>
            </a:r>
            <a:r>
              <a:rPr lang="en-US" dirty="0" err="1"/>
              <a:t>dalam</a:t>
            </a:r>
            <a:r>
              <a:rPr lang="en-US" dirty="0"/>
              <a:t> </a:t>
            </a:r>
            <a:r>
              <a:rPr lang="en-US" dirty="0" err="1"/>
              <a:t>tubuh</a:t>
            </a:r>
            <a:r>
              <a:rPr lang="en-US" dirty="0"/>
              <a:t> yang </a:t>
            </a:r>
            <a:r>
              <a:rPr lang="en-US" dirty="0" err="1"/>
              <a:t>mengiringi</a:t>
            </a:r>
            <a:r>
              <a:rPr lang="en-US" dirty="0"/>
              <a:t> </a:t>
            </a:r>
            <a:r>
              <a:rPr lang="en-US" dirty="0" err="1"/>
              <a:t>rangkaian</a:t>
            </a:r>
            <a:r>
              <a:rPr lang="en-US" dirty="0"/>
              <a:t> </a:t>
            </a:r>
            <a:r>
              <a:rPr lang="en-US" dirty="0" err="1"/>
              <a:t>pendewasaan</a:t>
            </a:r>
            <a:r>
              <a:rPr lang="en-US" dirty="0"/>
              <a:t>. </a:t>
            </a:r>
            <a:r>
              <a:rPr lang="en-US" dirty="0" err="1" smtClean="0"/>
              <a:t>Pubertas</a:t>
            </a:r>
            <a:r>
              <a:rPr lang="en-US" dirty="0" smtClean="0"/>
              <a:t> </a:t>
            </a:r>
            <a:r>
              <a:rPr lang="en-US" dirty="0" err="1" smtClean="0"/>
              <a:t>perempuan</a:t>
            </a:r>
            <a:r>
              <a:rPr lang="en-US" dirty="0" smtClean="0"/>
              <a:t> </a:t>
            </a:r>
            <a:r>
              <a:rPr lang="en-US" dirty="0" err="1" smtClean="0"/>
              <a:t>dimulai</a:t>
            </a:r>
            <a:r>
              <a:rPr lang="en-US" dirty="0" smtClean="0"/>
              <a:t> </a:t>
            </a:r>
            <a:r>
              <a:rPr lang="en-US" dirty="0" err="1" smtClean="0"/>
              <a:t>antara</a:t>
            </a:r>
            <a:r>
              <a:rPr lang="en-US" dirty="0" smtClean="0"/>
              <a:t> </a:t>
            </a:r>
            <a:r>
              <a:rPr lang="en-US" dirty="0" err="1" smtClean="0"/>
              <a:t>usia</a:t>
            </a:r>
            <a:r>
              <a:rPr lang="en-US" dirty="0" smtClean="0"/>
              <a:t> 11-13 </a:t>
            </a:r>
            <a:r>
              <a:rPr lang="en-US" dirty="0" err="1" smtClean="0"/>
              <a:t>tahun</a:t>
            </a:r>
            <a:r>
              <a:rPr lang="en-US" dirty="0" smtClean="0"/>
              <a:t>. </a:t>
            </a:r>
          </a:p>
          <a:p>
            <a:pPr>
              <a:defRPr/>
            </a:pPr>
            <a:r>
              <a:rPr lang="en-US" dirty="0" err="1" smtClean="0"/>
              <a:t>Pubertas</a:t>
            </a:r>
            <a:r>
              <a:rPr lang="en-US" dirty="0" smtClean="0"/>
              <a:t> </a:t>
            </a:r>
            <a:r>
              <a:rPr lang="en-US" dirty="0" err="1" smtClean="0"/>
              <a:t>laki</a:t>
            </a:r>
            <a:r>
              <a:rPr lang="en-US" dirty="0" smtClean="0"/>
              <a:t> </a:t>
            </a:r>
            <a:r>
              <a:rPr lang="en-US" dirty="0" err="1" smtClean="0"/>
              <a:t>laki</a:t>
            </a:r>
            <a:r>
              <a:rPr lang="en-US" dirty="0" smtClean="0"/>
              <a:t>  </a:t>
            </a:r>
            <a:r>
              <a:rPr lang="en-US" dirty="0" err="1" smtClean="0"/>
              <a:t>dimulai</a:t>
            </a:r>
            <a:r>
              <a:rPr lang="en-US" dirty="0" smtClean="0"/>
              <a:t> </a:t>
            </a:r>
            <a:r>
              <a:rPr lang="en-US" dirty="0" err="1" smtClean="0"/>
              <a:t>sekitar</a:t>
            </a:r>
            <a:r>
              <a:rPr lang="en-US" dirty="0" smtClean="0"/>
              <a:t> </a:t>
            </a:r>
            <a:r>
              <a:rPr lang="en-US" dirty="0" err="1" smtClean="0"/>
              <a:t>usia</a:t>
            </a:r>
            <a:r>
              <a:rPr lang="en-US" dirty="0" smtClean="0"/>
              <a:t> 12-15 </a:t>
            </a:r>
            <a:r>
              <a:rPr lang="en-US" dirty="0" err="1" smtClean="0"/>
              <a:t>tahun</a:t>
            </a:r>
            <a:r>
              <a:rPr lang="en-US" dirty="0" smtClean="0"/>
              <a:t>.</a:t>
            </a:r>
          </a:p>
          <a:p>
            <a:pPr>
              <a:defRPr/>
            </a:pPr>
            <a:endParaRPr lang="en-US" dirty="0"/>
          </a:p>
        </p:txBody>
      </p:sp>
      <p:pic>
        <p:nvPicPr>
          <p:cNvPr id="14340"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76825" y="3716338"/>
            <a:ext cx="3598863" cy="2663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150938" y="214313"/>
            <a:ext cx="7793037" cy="1127125"/>
          </a:xfrm>
        </p:spPr>
        <p:txBody>
          <a:bodyPr/>
          <a:lstStyle/>
          <a:p>
            <a:r>
              <a:rPr lang="en-ID" smtClean="0"/>
              <a:t>Perubahan Fisik Remaja</a:t>
            </a:r>
            <a:endParaRPr lang="en-US" smtClean="0"/>
          </a:p>
        </p:txBody>
      </p:sp>
      <p:sp>
        <p:nvSpPr>
          <p:cNvPr id="3" name="Content Placeholder 2"/>
          <p:cNvSpPr>
            <a:spLocks noGrp="1"/>
          </p:cNvSpPr>
          <p:nvPr>
            <p:ph idx="1"/>
          </p:nvPr>
        </p:nvSpPr>
        <p:spPr>
          <a:xfrm>
            <a:off x="251520" y="1772816"/>
            <a:ext cx="8892480" cy="4968552"/>
          </a:xfrm>
          <a:extLst/>
        </p:spPr>
        <p:txBody>
          <a:bodyPr numCol="2"/>
          <a:lstStyle/>
          <a:p>
            <a:pPr>
              <a:defRPr/>
            </a:pPr>
            <a:r>
              <a:rPr lang="en-ID" sz="2600" dirty="0" err="1" smtClean="0"/>
              <a:t>Mulai</a:t>
            </a:r>
            <a:r>
              <a:rPr lang="en-ID" sz="2600" dirty="0" smtClean="0"/>
              <a:t> </a:t>
            </a:r>
            <a:r>
              <a:rPr lang="en-ID" sz="2600" dirty="0" err="1" smtClean="0"/>
              <a:t>memperhatikan</a:t>
            </a:r>
            <a:r>
              <a:rPr lang="en-ID" sz="2600" dirty="0" smtClean="0"/>
              <a:t> </a:t>
            </a:r>
            <a:r>
              <a:rPr lang="en-ID" sz="2600" dirty="0" err="1" smtClean="0"/>
              <a:t>penampilan</a:t>
            </a:r>
            <a:r>
              <a:rPr lang="en-ID" sz="2600" dirty="0" smtClean="0"/>
              <a:t>.</a:t>
            </a:r>
          </a:p>
          <a:p>
            <a:pPr>
              <a:defRPr/>
            </a:pPr>
            <a:r>
              <a:rPr lang="en-ID" sz="2600" dirty="0" err="1" smtClean="0"/>
              <a:t>Mudah</a:t>
            </a:r>
            <a:r>
              <a:rPr lang="en-ID" sz="2600" dirty="0" smtClean="0"/>
              <a:t> </a:t>
            </a:r>
            <a:r>
              <a:rPr lang="en-ID" sz="2600" dirty="0" err="1" smtClean="0"/>
              <a:t>cemas</a:t>
            </a:r>
            <a:r>
              <a:rPr lang="en-ID" sz="2600" dirty="0" smtClean="0"/>
              <a:t> </a:t>
            </a:r>
            <a:r>
              <a:rPr lang="en-ID" sz="2600" dirty="0" err="1" smtClean="0"/>
              <a:t>dan</a:t>
            </a:r>
            <a:r>
              <a:rPr lang="en-ID" sz="2600" dirty="0" smtClean="0"/>
              <a:t> </a:t>
            </a:r>
            <a:r>
              <a:rPr lang="en-ID" sz="2600" dirty="0" err="1" smtClean="0"/>
              <a:t>bingung</a:t>
            </a:r>
            <a:r>
              <a:rPr lang="en-ID" sz="2600" dirty="0" smtClean="0"/>
              <a:t> </a:t>
            </a:r>
            <a:r>
              <a:rPr lang="en-ID" sz="2600" dirty="0" err="1" smtClean="0"/>
              <a:t>ketika</a:t>
            </a:r>
            <a:r>
              <a:rPr lang="en-ID" sz="2600" dirty="0" smtClean="0"/>
              <a:t> </a:t>
            </a:r>
            <a:r>
              <a:rPr lang="en-ID" sz="2600" dirty="0" err="1" smtClean="0"/>
              <a:t>ada</a:t>
            </a:r>
            <a:r>
              <a:rPr lang="en-ID" sz="2600" dirty="0" smtClean="0"/>
              <a:t> </a:t>
            </a:r>
            <a:r>
              <a:rPr lang="en-ID" sz="2600" dirty="0" err="1" smtClean="0"/>
              <a:t>perubahan</a:t>
            </a:r>
            <a:r>
              <a:rPr lang="en-ID" sz="2600" dirty="0" smtClean="0"/>
              <a:t> </a:t>
            </a:r>
            <a:r>
              <a:rPr lang="en-ID" sz="2600" dirty="0" err="1" smtClean="0"/>
              <a:t>psikis</a:t>
            </a:r>
            <a:r>
              <a:rPr lang="en-ID" sz="2600" dirty="0" smtClean="0"/>
              <a:t>.</a:t>
            </a:r>
          </a:p>
          <a:p>
            <a:pPr>
              <a:defRPr/>
            </a:pPr>
            <a:r>
              <a:rPr lang="en-ID" sz="2600" dirty="0" err="1" smtClean="0"/>
              <a:t>Tidak</a:t>
            </a:r>
            <a:r>
              <a:rPr lang="en-ID" sz="2600" dirty="0" smtClean="0"/>
              <a:t> </a:t>
            </a:r>
            <a:r>
              <a:rPr lang="en-ID" sz="2600" dirty="0" err="1" smtClean="0"/>
              <a:t>mau</a:t>
            </a:r>
            <a:r>
              <a:rPr lang="en-ID" sz="2600" dirty="0" smtClean="0"/>
              <a:t> </a:t>
            </a:r>
            <a:r>
              <a:rPr lang="en-ID" sz="2600" dirty="0" err="1" smtClean="0"/>
              <a:t>dibatasi</a:t>
            </a:r>
            <a:r>
              <a:rPr lang="en-ID" sz="2600" dirty="0" smtClean="0"/>
              <a:t> </a:t>
            </a:r>
            <a:r>
              <a:rPr lang="en-ID" sz="2600" dirty="0" err="1" smtClean="0"/>
              <a:t>aktivitasnya</a:t>
            </a:r>
            <a:r>
              <a:rPr lang="en-ID" sz="2600" dirty="0" smtClean="0"/>
              <a:t>.</a:t>
            </a:r>
          </a:p>
          <a:p>
            <a:pPr>
              <a:defRPr/>
            </a:pPr>
            <a:r>
              <a:rPr lang="en-ID" sz="2600" dirty="0" err="1" smtClean="0"/>
              <a:t>Mulai</a:t>
            </a:r>
            <a:r>
              <a:rPr lang="en-ID" sz="2600" dirty="0" smtClean="0"/>
              <a:t> </a:t>
            </a:r>
            <a:r>
              <a:rPr lang="en-ID" sz="2600" dirty="0" err="1" smtClean="0"/>
              <a:t>memilih</a:t>
            </a:r>
            <a:r>
              <a:rPr lang="en-ID" sz="2600" dirty="0" smtClean="0"/>
              <a:t> </a:t>
            </a:r>
            <a:r>
              <a:rPr lang="en-ID" sz="2600" dirty="0" err="1" smtClean="0"/>
              <a:t>teman</a:t>
            </a:r>
            <a:r>
              <a:rPr lang="en-ID" sz="2600" dirty="0" smtClean="0"/>
              <a:t> yang </a:t>
            </a:r>
            <a:r>
              <a:rPr lang="en-ID" sz="2600" dirty="0" err="1" smtClean="0"/>
              <a:t>cocok</a:t>
            </a:r>
            <a:r>
              <a:rPr lang="en-ID" sz="2600" dirty="0" smtClean="0"/>
              <a:t>.</a:t>
            </a:r>
          </a:p>
          <a:p>
            <a:pPr>
              <a:defRPr/>
            </a:pPr>
            <a:r>
              <a:rPr lang="en-ID" sz="2600" dirty="0" err="1" smtClean="0"/>
              <a:t>Tidak</a:t>
            </a:r>
            <a:r>
              <a:rPr lang="en-ID" sz="2600" dirty="0" smtClean="0"/>
              <a:t> </a:t>
            </a:r>
            <a:r>
              <a:rPr lang="en-ID" sz="2600" dirty="0" err="1" smtClean="0"/>
              <a:t>mau</a:t>
            </a:r>
            <a:r>
              <a:rPr lang="en-ID" sz="2600" dirty="0" smtClean="0"/>
              <a:t> </a:t>
            </a:r>
            <a:r>
              <a:rPr lang="en-ID" sz="2600" dirty="0" err="1" smtClean="0"/>
              <a:t>diperlakukan</a:t>
            </a:r>
            <a:r>
              <a:rPr lang="en-ID" sz="2600" dirty="0" smtClean="0"/>
              <a:t> </a:t>
            </a:r>
            <a:r>
              <a:rPr lang="en-ID" sz="2600" dirty="0" err="1" smtClean="0"/>
              <a:t>seperti</a:t>
            </a:r>
            <a:r>
              <a:rPr lang="en-ID" sz="2600" dirty="0" smtClean="0"/>
              <a:t> </a:t>
            </a:r>
            <a:r>
              <a:rPr lang="en-ID" sz="2600" dirty="0" err="1" smtClean="0"/>
              <a:t>anak</a:t>
            </a:r>
            <a:r>
              <a:rPr lang="en-ID" sz="2600" dirty="0" smtClean="0"/>
              <a:t> </a:t>
            </a:r>
            <a:r>
              <a:rPr lang="en-ID" sz="2600" dirty="0" err="1" smtClean="0"/>
              <a:t>kecil</a:t>
            </a:r>
            <a:r>
              <a:rPr lang="en-ID" sz="2600" dirty="0" smtClean="0"/>
              <a:t>.</a:t>
            </a:r>
          </a:p>
          <a:p>
            <a:pPr>
              <a:defRPr/>
            </a:pPr>
            <a:endParaRPr lang="en-ID" sz="2600" dirty="0" smtClean="0"/>
          </a:p>
          <a:p>
            <a:pPr>
              <a:defRPr/>
            </a:pPr>
            <a:endParaRPr lang="en-ID" sz="2600" dirty="0"/>
          </a:p>
          <a:p>
            <a:pPr>
              <a:defRPr/>
            </a:pPr>
            <a:endParaRPr lang="en-ID" sz="2600" dirty="0" smtClean="0"/>
          </a:p>
          <a:p>
            <a:pPr>
              <a:defRPr/>
            </a:pPr>
            <a:endParaRPr lang="en-ID" sz="2600" dirty="0" smtClean="0"/>
          </a:p>
          <a:p>
            <a:pPr>
              <a:defRPr/>
            </a:pPr>
            <a:r>
              <a:rPr lang="en-ID" sz="2600" dirty="0" err="1" smtClean="0"/>
              <a:t>Mulai</a:t>
            </a:r>
            <a:r>
              <a:rPr lang="en-ID" sz="2600" dirty="0" smtClean="0"/>
              <a:t> </a:t>
            </a:r>
            <a:r>
              <a:rPr lang="en-ID" sz="2600" dirty="0" err="1" smtClean="0"/>
              <a:t>berkhayal</a:t>
            </a:r>
            <a:r>
              <a:rPr lang="en-ID" sz="2600" dirty="0" smtClean="0"/>
              <a:t> </a:t>
            </a:r>
            <a:r>
              <a:rPr lang="en-ID" sz="2600" dirty="0" err="1" smtClean="0"/>
              <a:t>dan</a:t>
            </a:r>
            <a:r>
              <a:rPr lang="en-ID" sz="2600" dirty="0" smtClean="0"/>
              <a:t> </a:t>
            </a:r>
            <a:r>
              <a:rPr lang="en-ID" sz="2600" dirty="0" err="1" smtClean="0"/>
              <a:t>bersikap</a:t>
            </a:r>
            <a:r>
              <a:rPr lang="en-ID" sz="2600" dirty="0" smtClean="0"/>
              <a:t> </a:t>
            </a:r>
            <a:r>
              <a:rPr lang="en-ID" sz="2600" dirty="0" err="1" smtClean="0"/>
              <a:t>kritis</a:t>
            </a:r>
            <a:r>
              <a:rPr lang="en-ID" sz="2600" dirty="0" smtClean="0"/>
              <a:t>.</a:t>
            </a:r>
          </a:p>
          <a:p>
            <a:pPr>
              <a:defRPr/>
            </a:pPr>
            <a:r>
              <a:rPr lang="en-ID" sz="2600" dirty="0" err="1" smtClean="0"/>
              <a:t>Mulai</a:t>
            </a:r>
            <a:r>
              <a:rPr lang="en-ID" sz="2600" dirty="0" smtClean="0"/>
              <a:t> </a:t>
            </a:r>
            <a:r>
              <a:rPr lang="en-ID" sz="2600" dirty="0" err="1" smtClean="0"/>
              <a:t>ada</a:t>
            </a:r>
            <a:r>
              <a:rPr lang="en-ID" sz="2600" dirty="0" smtClean="0"/>
              <a:t> </a:t>
            </a:r>
            <a:r>
              <a:rPr lang="en-ID" sz="2600" dirty="0" err="1" smtClean="0"/>
              <a:t>perubahan</a:t>
            </a:r>
            <a:r>
              <a:rPr lang="en-ID" sz="2600" dirty="0" smtClean="0"/>
              <a:t> </a:t>
            </a:r>
            <a:r>
              <a:rPr lang="en-ID" sz="2600" dirty="0" err="1" smtClean="0"/>
              <a:t>fisik</a:t>
            </a:r>
            <a:r>
              <a:rPr lang="en-ID" sz="2600" dirty="0" smtClean="0"/>
              <a:t>.</a:t>
            </a:r>
          </a:p>
          <a:p>
            <a:pPr>
              <a:defRPr/>
            </a:pPr>
            <a:r>
              <a:rPr lang="en-ID" sz="2600" dirty="0" err="1" smtClean="0"/>
              <a:t>Mulai</a:t>
            </a:r>
            <a:r>
              <a:rPr lang="en-ID" sz="2600" dirty="0" smtClean="0"/>
              <a:t> </a:t>
            </a:r>
            <a:r>
              <a:rPr lang="en-ID" sz="2600" dirty="0" err="1" smtClean="0"/>
              <a:t>menghasilkan</a:t>
            </a:r>
            <a:r>
              <a:rPr lang="en-ID" sz="2600" dirty="0" smtClean="0"/>
              <a:t> </a:t>
            </a:r>
            <a:r>
              <a:rPr lang="en-ID" sz="2600" dirty="0" err="1" smtClean="0"/>
              <a:t>hormon</a:t>
            </a:r>
            <a:r>
              <a:rPr lang="en-ID" sz="2600" dirty="0" smtClean="0"/>
              <a:t> </a:t>
            </a:r>
            <a:r>
              <a:rPr lang="en-ID" sz="2600" dirty="0" err="1" smtClean="0"/>
              <a:t>reproduksi</a:t>
            </a:r>
            <a:r>
              <a:rPr lang="en-ID" sz="2600" dirty="0" smtClean="0"/>
              <a:t>.</a:t>
            </a:r>
          </a:p>
          <a:p>
            <a:pPr>
              <a:defRPr/>
            </a:pPr>
            <a:r>
              <a:rPr lang="en-ID" sz="2600" dirty="0" err="1" smtClean="0"/>
              <a:t>Alat</a:t>
            </a:r>
            <a:r>
              <a:rPr lang="en-ID" sz="2600" dirty="0" smtClean="0"/>
              <a:t> </a:t>
            </a:r>
            <a:r>
              <a:rPr lang="en-ID" sz="2600" dirty="0" err="1" smtClean="0"/>
              <a:t>kelamin</a:t>
            </a:r>
            <a:r>
              <a:rPr lang="en-ID" sz="2600" dirty="0" smtClean="0"/>
              <a:t> </a:t>
            </a:r>
            <a:r>
              <a:rPr lang="en-ID" sz="2600" dirty="0" err="1" smtClean="0"/>
              <a:t>mulai</a:t>
            </a:r>
            <a:r>
              <a:rPr lang="en-ID" sz="2600" dirty="0" smtClean="0"/>
              <a:t> </a:t>
            </a:r>
            <a:r>
              <a:rPr lang="en-ID" sz="2600" dirty="0" err="1" smtClean="0"/>
              <a:t>berkembang</a:t>
            </a:r>
            <a:r>
              <a:rPr lang="en-ID" sz="2600" dirty="0" smtClean="0"/>
              <a:t>.</a:t>
            </a:r>
          </a:p>
          <a:p>
            <a:pPr>
              <a:defRPr/>
            </a:pPr>
            <a:endParaRPr lang="en-ID" dirty="0" smtClean="0"/>
          </a:p>
          <a:p>
            <a:pPr>
              <a:defRPr/>
            </a:pPr>
            <a:endParaRPr lang="en-ID" dirty="0" smtClean="0"/>
          </a:p>
          <a:p>
            <a:pPr>
              <a:defRPr/>
            </a:pPr>
            <a:endParaRPr lang="en-ID" dirty="0" smtClean="0"/>
          </a:p>
          <a:p>
            <a:pPr>
              <a:defRPr/>
            </a:pPr>
            <a:endParaRPr lang="en-ID" dirty="0" smtClean="0"/>
          </a:p>
          <a:p>
            <a:pPr>
              <a:defRPr/>
            </a:pPr>
            <a:endParaRPr lang="en-ID" dirty="0" smtClean="0"/>
          </a:p>
          <a:p>
            <a:pPr>
              <a:defRPr/>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46" name="Group 2"/>
          <p:cNvGraphicFramePr>
            <a:graphicFrameLocks noGrp="1"/>
          </p:cNvGraphicFramePr>
          <p:nvPr/>
        </p:nvGraphicFramePr>
        <p:xfrm>
          <a:off x="-6350" y="0"/>
          <a:ext cx="9144000" cy="6789738"/>
        </p:xfrm>
        <a:graphic>
          <a:graphicData uri="http://schemas.openxmlformats.org/drawingml/2006/table">
            <a:tbl>
              <a:tblPr/>
              <a:tblGrid>
                <a:gridCol w="1438275"/>
                <a:gridCol w="2468563"/>
                <a:gridCol w="2578100"/>
                <a:gridCol w="2659062"/>
              </a:tblGrid>
              <a:tr h="6683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rgbClr val="105638"/>
                          </a:solidFill>
                          <a:effectLst/>
                          <a:latin typeface="Arial" pitchFamily="34" charset="0"/>
                          <a:ea typeface="MS PGothic" pitchFamily="34" charset="-128"/>
                        </a:rPr>
                        <a:t>UMUR</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rgbClr val="105638"/>
                          </a:solidFill>
                          <a:effectLst/>
                          <a:latin typeface="Arial" pitchFamily="34" charset="0"/>
                          <a:ea typeface="MS PGothic" pitchFamily="34" charset="-128"/>
                        </a:rPr>
                        <a:t>(TH)</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7FFF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rgbClr val="105638"/>
                          </a:solidFill>
                          <a:effectLst/>
                          <a:latin typeface="Arial" pitchFamily="34" charset="0"/>
                          <a:ea typeface="MS PGothic" pitchFamily="34" charset="-128"/>
                        </a:rPr>
                        <a:t>FASE ANAK</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7FFF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rgbClr val="105638"/>
                          </a:solidFill>
                          <a:effectLst/>
                          <a:latin typeface="Arial" pitchFamily="34" charset="0"/>
                          <a:ea typeface="MS PGothic" pitchFamily="34" charset="-128"/>
                        </a:rPr>
                        <a:t>PUBERTAS</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7FFF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rgbClr val="105638"/>
                          </a:solidFill>
                          <a:effectLst/>
                          <a:latin typeface="Arial" pitchFamily="34" charset="0"/>
                          <a:ea typeface="MS PGothic" pitchFamily="34" charset="-128"/>
                        </a:rPr>
                        <a:t>DEWASA JASMANI</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7FFF0"/>
                    </a:solidFill>
                  </a:tcPr>
                </a:tc>
              </a:tr>
              <a:tr h="1320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4F2270"/>
                          </a:solidFill>
                          <a:effectLst/>
                          <a:latin typeface="Arial" pitchFamily="34" charset="0"/>
                          <a:ea typeface="MS PGothic" pitchFamily="34" charset="-128"/>
                        </a:rPr>
                        <a:t>9 – 10</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smtClean="0">
                        <a:ln>
                          <a:noFill/>
                        </a:ln>
                        <a:solidFill>
                          <a:srgbClr val="4F2270"/>
                        </a:solidFill>
                        <a:effectLst/>
                        <a:latin typeface="Arial" pitchFamily="34" charset="0"/>
                        <a:ea typeface="MS PGothic" pitchFamily="34"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smtClean="0">
                        <a:ln>
                          <a:noFill/>
                        </a:ln>
                        <a:solidFill>
                          <a:srgbClr val="4F2270"/>
                        </a:solidFill>
                        <a:effectLst/>
                        <a:latin typeface="Arial" pitchFamily="34" charset="0"/>
                        <a:ea typeface="MS PGothic" pitchFamily="34" charset="-128"/>
                      </a:endParaRP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1D1F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a typeface="MS PGothic" pitchFamily="34" charset="-128"/>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smtClean="0">
                        <a:ln>
                          <a:noFill/>
                        </a:ln>
                        <a:solidFill>
                          <a:schemeClr val="tx1"/>
                        </a:solidFill>
                        <a:effectLst/>
                        <a:latin typeface="Arial" pitchFamily="34" charset="0"/>
                        <a:ea typeface="MS PGothic" pitchFamily="34"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smtClean="0">
                        <a:ln>
                          <a:noFill/>
                        </a:ln>
                        <a:solidFill>
                          <a:schemeClr val="tx1"/>
                        </a:solidFill>
                        <a:effectLst/>
                        <a:latin typeface="Arial" pitchFamily="34" charset="0"/>
                        <a:ea typeface="MS PGothic" pitchFamily="34" charset="-128"/>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smtClean="0">
                        <a:ln>
                          <a:noFill/>
                        </a:ln>
                        <a:solidFill>
                          <a:schemeClr val="tx1"/>
                        </a:solidFill>
                        <a:effectLst/>
                        <a:latin typeface="Arial" pitchFamily="34" charset="0"/>
                        <a:ea typeface="MS PGothic" pitchFamily="34" charset="-128"/>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r>
              <a:tr h="12001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4F2270"/>
                          </a:solidFill>
                          <a:effectLst/>
                          <a:latin typeface="Arial" pitchFamily="34" charset="0"/>
                          <a:ea typeface="MS PGothic" pitchFamily="34" charset="-128"/>
                        </a:rPr>
                        <a:t>11 – 12</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smtClean="0">
                        <a:ln>
                          <a:noFill/>
                        </a:ln>
                        <a:solidFill>
                          <a:srgbClr val="4F2270"/>
                        </a:solidFill>
                        <a:effectLst/>
                        <a:latin typeface="Arial" pitchFamily="34" charset="0"/>
                        <a:ea typeface="MS PGothic" pitchFamily="34"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smtClean="0">
                        <a:ln>
                          <a:noFill/>
                        </a:ln>
                        <a:solidFill>
                          <a:srgbClr val="4F2270"/>
                        </a:solidFill>
                        <a:effectLst/>
                        <a:latin typeface="Arial" pitchFamily="34" charset="0"/>
                        <a:ea typeface="MS PGothic" pitchFamily="34" charset="-128"/>
                      </a:endParaRP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1D1F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a typeface="MS PGothic" pitchFamily="34" charset="-128"/>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smtClean="0">
                        <a:ln>
                          <a:noFill/>
                        </a:ln>
                        <a:solidFill>
                          <a:schemeClr val="tx1"/>
                        </a:solidFill>
                        <a:effectLst/>
                        <a:latin typeface="Arial" pitchFamily="34" charset="0"/>
                        <a:ea typeface="MS PGothic" pitchFamily="34"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Arial" pitchFamily="34" charset="0"/>
                          <a:ea typeface="MS PGothic" pitchFamily="34" charset="-128"/>
                        </a:rPr>
                        <a:t> </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a typeface="MS PGothic" pitchFamily="34" charset="-128"/>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r>
              <a:tr h="12001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4F2270"/>
                          </a:solidFill>
                          <a:effectLst/>
                          <a:latin typeface="Arial" pitchFamily="34" charset="0"/>
                          <a:ea typeface="MS PGothic" pitchFamily="34" charset="-128"/>
                        </a:rPr>
                        <a:t>13 – 14</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smtClean="0">
                        <a:ln>
                          <a:noFill/>
                        </a:ln>
                        <a:solidFill>
                          <a:srgbClr val="4F2270"/>
                        </a:solidFill>
                        <a:effectLst/>
                        <a:latin typeface="Arial" pitchFamily="34" charset="0"/>
                        <a:ea typeface="MS PGothic" pitchFamily="34"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smtClean="0">
                        <a:ln>
                          <a:noFill/>
                        </a:ln>
                        <a:solidFill>
                          <a:srgbClr val="4F2270"/>
                        </a:solidFill>
                        <a:effectLst/>
                        <a:latin typeface="Arial" pitchFamily="34" charset="0"/>
                        <a:ea typeface="MS PGothic" pitchFamily="34" charset="-128"/>
                      </a:endParaRP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1D1F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a typeface="MS PGothic" pitchFamily="34" charset="-128"/>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a typeface="MS PGothic" pitchFamily="34" charset="-128"/>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a typeface="MS PGothic" pitchFamily="34" charset="-128"/>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r>
              <a:tr h="12001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4F2270"/>
                          </a:solidFill>
                          <a:effectLst/>
                          <a:latin typeface="Arial" pitchFamily="34" charset="0"/>
                          <a:ea typeface="MS PGothic" pitchFamily="34" charset="-128"/>
                        </a:rPr>
                        <a:t>15 – 16</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smtClean="0">
                        <a:ln>
                          <a:noFill/>
                        </a:ln>
                        <a:solidFill>
                          <a:srgbClr val="4F2270"/>
                        </a:solidFill>
                        <a:effectLst/>
                        <a:latin typeface="Arial" pitchFamily="34" charset="0"/>
                        <a:ea typeface="MS PGothic" pitchFamily="34"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smtClean="0">
                        <a:ln>
                          <a:noFill/>
                        </a:ln>
                        <a:solidFill>
                          <a:srgbClr val="4F2270"/>
                        </a:solidFill>
                        <a:effectLst/>
                        <a:latin typeface="Arial" pitchFamily="34" charset="0"/>
                        <a:ea typeface="MS PGothic" pitchFamily="34" charset="-128"/>
                      </a:endParaRP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1D1F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a typeface="MS PGothic" pitchFamily="34" charset="-128"/>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a typeface="MS PGothic" pitchFamily="34" charset="-128"/>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a typeface="MS PGothic" pitchFamily="34" charset="-128"/>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9D9D9"/>
                    </a:solidFill>
                  </a:tcPr>
                </a:tc>
              </a:tr>
              <a:tr h="12001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4F2270"/>
                          </a:solidFill>
                          <a:effectLst/>
                          <a:latin typeface="Arial" pitchFamily="34" charset="0"/>
                          <a:ea typeface="MS PGothic" pitchFamily="34" charset="-128"/>
                        </a:rPr>
                        <a:t>17 – 18</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smtClean="0">
                        <a:ln>
                          <a:noFill/>
                        </a:ln>
                        <a:solidFill>
                          <a:srgbClr val="4F2270"/>
                        </a:solidFill>
                        <a:effectLst/>
                        <a:latin typeface="Arial" pitchFamily="34" charset="0"/>
                        <a:ea typeface="MS PGothic" pitchFamily="34"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smtClean="0">
                        <a:ln>
                          <a:noFill/>
                        </a:ln>
                        <a:solidFill>
                          <a:srgbClr val="4F2270"/>
                        </a:solidFill>
                        <a:effectLst/>
                        <a:latin typeface="Arial" pitchFamily="34" charset="0"/>
                        <a:ea typeface="MS PGothic" pitchFamily="34" charset="-128"/>
                      </a:endParaRP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1D1F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a typeface="MS PGothic" pitchFamily="34" charset="-128"/>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a typeface="MS PGothic" pitchFamily="34" charset="-128"/>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9D9D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a typeface="MS PGothic" pitchFamily="34" charset="-128"/>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9D9D9"/>
                    </a:solidFill>
                  </a:tcPr>
                </a:tc>
              </a:tr>
            </a:tbl>
          </a:graphicData>
        </a:graphic>
      </p:graphicFrame>
      <p:grpSp>
        <p:nvGrpSpPr>
          <p:cNvPr id="2" name="Group 39"/>
          <p:cNvGrpSpPr>
            <a:grpSpLocks/>
          </p:cNvGrpSpPr>
          <p:nvPr/>
        </p:nvGrpSpPr>
        <p:grpSpPr bwMode="auto">
          <a:xfrm>
            <a:off x="2051050" y="1125538"/>
            <a:ext cx="1812925" cy="749300"/>
            <a:chOff x="1292" y="709"/>
            <a:chExt cx="1142" cy="472"/>
          </a:xfrm>
        </p:grpSpPr>
        <p:grpSp>
          <p:nvGrpSpPr>
            <p:cNvPr id="16517" name="Group 40"/>
            <p:cNvGrpSpPr>
              <a:grpSpLocks/>
            </p:cNvGrpSpPr>
            <p:nvPr/>
          </p:nvGrpSpPr>
          <p:grpSpPr bwMode="auto">
            <a:xfrm>
              <a:off x="1292" y="709"/>
              <a:ext cx="1142" cy="207"/>
              <a:chOff x="1247" y="890"/>
              <a:chExt cx="1315" cy="193"/>
            </a:xfrm>
          </p:grpSpPr>
          <p:sp>
            <p:nvSpPr>
              <p:cNvPr id="16530" name="Freeform 41"/>
              <p:cNvSpPr>
                <a:spLocks/>
              </p:cNvSpPr>
              <p:nvPr/>
            </p:nvSpPr>
            <p:spPr bwMode="auto">
              <a:xfrm>
                <a:off x="1746" y="890"/>
                <a:ext cx="136" cy="182"/>
              </a:xfrm>
              <a:custGeom>
                <a:avLst/>
                <a:gdLst>
                  <a:gd name="T0" fmla="*/ 0 w 771"/>
                  <a:gd name="T1" fmla="*/ 0 h 1724"/>
                  <a:gd name="T2" fmla="*/ 0 w 771"/>
                  <a:gd name="T3" fmla="*/ 0 h 1724"/>
                  <a:gd name="T4" fmla="*/ 0 w 771"/>
                  <a:gd name="T5" fmla="*/ 0 h 1724"/>
                  <a:gd name="T6" fmla="*/ 0 w 771"/>
                  <a:gd name="T7" fmla="*/ 0 h 1724"/>
                  <a:gd name="T8" fmla="*/ 0 w 771"/>
                  <a:gd name="T9" fmla="*/ 0 h 1724"/>
                  <a:gd name="T10" fmla="*/ 0 w 771"/>
                  <a:gd name="T11" fmla="*/ 0 h 1724"/>
                  <a:gd name="T12" fmla="*/ 0 w 771"/>
                  <a:gd name="T13" fmla="*/ 0 h 1724"/>
                  <a:gd name="T14" fmla="*/ 0 w 771"/>
                  <a:gd name="T15" fmla="*/ 0 h 1724"/>
                  <a:gd name="T16" fmla="*/ 0 w 771"/>
                  <a:gd name="T17" fmla="*/ 0 h 1724"/>
                  <a:gd name="T18" fmla="*/ 0 w 771"/>
                  <a:gd name="T19" fmla="*/ 0 h 1724"/>
                  <a:gd name="T20" fmla="*/ 0 w 771"/>
                  <a:gd name="T21" fmla="*/ 0 h 1724"/>
                  <a:gd name="T22" fmla="*/ 0 w 771"/>
                  <a:gd name="T23" fmla="*/ 0 h 1724"/>
                  <a:gd name="T24" fmla="*/ 0 w 771"/>
                  <a:gd name="T25" fmla="*/ 0 h 1724"/>
                  <a:gd name="T26" fmla="*/ 0 w 771"/>
                  <a:gd name="T27" fmla="*/ 0 h 1724"/>
                  <a:gd name="T28" fmla="*/ 0 w 771"/>
                  <a:gd name="T29" fmla="*/ 0 h 1724"/>
                  <a:gd name="T30" fmla="*/ 0 w 771"/>
                  <a:gd name="T31" fmla="*/ 0 h 1724"/>
                  <a:gd name="T32" fmla="*/ 0 w 771"/>
                  <a:gd name="T33" fmla="*/ 0 h 1724"/>
                  <a:gd name="T34" fmla="*/ 0 w 771"/>
                  <a:gd name="T35" fmla="*/ 0 h 1724"/>
                  <a:gd name="T36" fmla="*/ 0 w 771"/>
                  <a:gd name="T37" fmla="*/ 0 h 1724"/>
                  <a:gd name="T38" fmla="*/ 0 w 771"/>
                  <a:gd name="T39" fmla="*/ 0 h 172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771"/>
                  <a:gd name="T61" fmla="*/ 0 h 1724"/>
                  <a:gd name="T62" fmla="*/ 771 w 771"/>
                  <a:gd name="T63" fmla="*/ 1724 h 172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771" h="1724">
                    <a:moveTo>
                      <a:pt x="182" y="0"/>
                    </a:moveTo>
                    <a:lnTo>
                      <a:pt x="91" y="136"/>
                    </a:lnTo>
                    <a:lnTo>
                      <a:pt x="91" y="318"/>
                    </a:lnTo>
                    <a:lnTo>
                      <a:pt x="182" y="363"/>
                    </a:lnTo>
                    <a:lnTo>
                      <a:pt x="46" y="545"/>
                    </a:lnTo>
                    <a:lnTo>
                      <a:pt x="136" y="1044"/>
                    </a:lnTo>
                    <a:lnTo>
                      <a:pt x="0" y="1724"/>
                    </a:lnTo>
                    <a:lnTo>
                      <a:pt x="363" y="1724"/>
                    </a:lnTo>
                    <a:lnTo>
                      <a:pt x="182" y="1588"/>
                    </a:lnTo>
                    <a:lnTo>
                      <a:pt x="363" y="1089"/>
                    </a:lnTo>
                    <a:lnTo>
                      <a:pt x="454" y="1679"/>
                    </a:lnTo>
                    <a:lnTo>
                      <a:pt x="771" y="1679"/>
                    </a:lnTo>
                    <a:lnTo>
                      <a:pt x="590" y="1543"/>
                    </a:lnTo>
                    <a:lnTo>
                      <a:pt x="545" y="998"/>
                    </a:lnTo>
                    <a:lnTo>
                      <a:pt x="545" y="409"/>
                    </a:lnTo>
                    <a:lnTo>
                      <a:pt x="409" y="318"/>
                    </a:lnTo>
                    <a:lnTo>
                      <a:pt x="454" y="227"/>
                    </a:lnTo>
                    <a:lnTo>
                      <a:pt x="409" y="46"/>
                    </a:lnTo>
                    <a:lnTo>
                      <a:pt x="273" y="0"/>
                    </a:lnTo>
                    <a:lnTo>
                      <a:pt x="182" y="0"/>
                    </a:lnTo>
                    <a:close/>
                  </a:path>
                </a:pathLst>
              </a:custGeom>
              <a:solidFill>
                <a:schemeClr val="bg2"/>
              </a:solidFill>
              <a:ln w="9525">
                <a:solidFill>
                  <a:schemeClr val="tx1"/>
                </a:solidFill>
                <a:round/>
                <a:headEnd/>
                <a:tailEnd/>
              </a:ln>
            </p:spPr>
            <p:txBody>
              <a:bodyPr/>
              <a:lstStyle/>
              <a:p>
                <a:endParaRPr lang="en-US"/>
              </a:p>
            </p:txBody>
          </p:sp>
          <p:grpSp>
            <p:nvGrpSpPr>
              <p:cNvPr id="16531" name="Group 42"/>
              <p:cNvGrpSpPr>
                <a:grpSpLocks/>
              </p:cNvGrpSpPr>
              <p:nvPr/>
            </p:nvGrpSpPr>
            <p:grpSpPr bwMode="auto">
              <a:xfrm>
                <a:off x="1247" y="898"/>
                <a:ext cx="1315" cy="185"/>
                <a:chOff x="1247" y="890"/>
                <a:chExt cx="1315" cy="185"/>
              </a:xfrm>
            </p:grpSpPr>
            <p:sp>
              <p:nvSpPr>
                <p:cNvPr id="16532" name="Freeform 43"/>
                <p:cNvSpPr>
                  <a:spLocks/>
                </p:cNvSpPr>
                <p:nvPr/>
              </p:nvSpPr>
              <p:spPr bwMode="auto">
                <a:xfrm>
                  <a:off x="1247" y="890"/>
                  <a:ext cx="136" cy="182"/>
                </a:xfrm>
                <a:custGeom>
                  <a:avLst/>
                  <a:gdLst>
                    <a:gd name="T0" fmla="*/ 0 w 771"/>
                    <a:gd name="T1" fmla="*/ 0 h 1724"/>
                    <a:gd name="T2" fmla="*/ 0 w 771"/>
                    <a:gd name="T3" fmla="*/ 0 h 1724"/>
                    <a:gd name="T4" fmla="*/ 0 w 771"/>
                    <a:gd name="T5" fmla="*/ 0 h 1724"/>
                    <a:gd name="T6" fmla="*/ 0 w 771"/>
                    <a:gd name="T7" fmla="*/ 0 h 1724"/>
                    <a:gd name="T8" fmla="*/ 0 w 771"/>
                    <a:gd name="T9" fmla="*/ 0 h 1724"/>
                    <a:gd name="T10" fmla="*/ 0 w 771"/>
                    <a:gd name="T11" fmla="*/ 0 h 1724"/>
                    <a:gd name="T12" fmla="*/ 0 w 771"/>
                    <a:gd name="T13" fmla="*/ 0 h 1724"/>
                    <a:gd name="T14" fmla="*/ 0 w 771"/>
                    <a:gd name="T15" fmla="*/ 0 h 1724"/>
                    <a:gd name="T16" fmla="*/ 0 w 771"/>
                    <a:gd name="T17" fmla="*/ 0 h 1724"/>
                    <a:gd name="T18" fmla="*/ 0 w 771"/>
                    <a:gd name="T19" fmla="*/ 0 h 1724"/>
                    <a:gd name="T20" fmla="*/ 0 w 771"/>
                    <a:gd name="T21" fmla="*/ 0 h 1724"/>
                    <a:gd name="T22" fmla="*/ 0 w 771"/>
                    <a:gd name="T23" fmla="*/ 0 h 1724"/>
                    <a:gd name="T24" fmla="*/ 0 w 771"/>
                    <a:gd name="T25" fmla="*/ 0 h 1724"/>
                    <a:gd name="T26" fmla="*/ 0 w 771"/>
                    <a:gd name="T27" fmla="*/ 0 h 1724"/>
                    <a:gd name="T28" fmla="*/ 0 w 771"/>
                    <a:gd name="T29" fmla="*/ 0 h 1724"/>
                    <a:gd name="T30" fmla="*/ 0 w 771"/>
                    <a:gd name="T31" fmla="*/ 0 h 1724"/>
                    <a:gd name="T32" fmla="*/ 0 w 771"/>
                    <a:gd name="T33" fmla="*/ 0 h 1724"/>
                    <a:gd name="T34" fmla="*/ 0 w 771"/>
                    <a:gd name="T35" fmla="*/ 0 h 1724"/>
                    <a:gd name="T36" fmla="*/ 0 w 771"/>
                    <a:gd name="T37" fmla="*/ 0 h 1724"/>
                    <a:gd name="T38" fmla="*/ 0 w 771"/>
                    <a:gd name="T39" fmla="*/ 0 h 172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771"/>
                    <a:gd name="T61" fmla="*/ 0 h 1724"/>
                    <a:gd name="T62" fmla="*/ 771 w 771"/>
                    <a:gd name="T63" fmla="*/ 1724 h 172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771" h="1724">
                      <a:moveTo>
                        <a:pt x="182" y="0"/>
                      </a:moveTo>
                      <a:lnTo>
                        <a:pt x="91" y="136"/>
                      </a:lnTo>
                      <a:lnTo>
                        <a:pt x="91" y="318"/>
                      </a:lnTo>
                      <a:lnTo>
                        <a:pt x="182" y="363"/>
                      </a:lnTo>
                      <a:lnTo>
                        <a:pt x="46" y="545"/>
                      </a:lnTo>
                      <a:lnTo>
                        <a:pt x="136" y="1044"/>
                      </a:lnTo>
                      <a:lnTo>
                        <a:pt x="0" y="1724"/>
                      </a:lnTo>
                      <a:lnTo>
                        <a:pt x="363" y="1724"/>
                      </a:lnTo>
                      <a:lnTo>
                        <a:pt x="182" y="1588"/>
                      </a:lnTo>
                      <a:lnTo>
                        <a:pt x="363" y="1089"/>
                      </a:lnTo>
                      <a:lnTo>
                        <a:pt x="454" y="1679"/>
                      </a:lnTo>
                      <a:lnTo>
                        <a:pt x="771" y="1679"/>
                      </a:lnTo>
                      <a:lnTo>
                        <a:pt x="590" y="1543"/>
                      </a:lnTo>
                      <a:lnTo>
                        <a:pt x="545" y="998"/>
                      </a:lnTo>
                      <a:lnTo>
                        <a:pt x="545" y="409"/>
                      </a:lnTo>
                      <a:lnTo>
                        <a:pt x="409" y="318"/>
                      </a:lnTo>
                      <a:lnTo>
                        <a:pt x="454" y="227"/>
                      </a:lnTo>
                      <a:lnTo>
                        <a:pt x="409" y="46"/>
                      </a:lnTo>
                      <a:lnTo>
                        <a:pt x="273" y="0"/>
                      </a:lnTo>
                      <a:lnTo>
                        <a:pt x="182" y="0"/>
                      </a:lnTo>
                      <a:close/>
                    </a:path>
                  </a:pathLst>
                </a:custGeom>
                <a:solidFill>
                  <a:schemeClr val="bg2"/>
                </a:solidFill>
                <a:ln w="9525">
                  <a:solidFill>
                    <a:schemeClr val="tx1"/>
                  </a:solidFill>
                  <a:round/>
                  <a:headEnd/>
                  <a:tailEnd/>
                </a:ln>
              </p:spPr>
              <p:txBody>
                <a:bodyPr/>
                <a:lstStyle/>
                <a:p>
                  <a:endParaRPr lang="en-US"/>
                </a:p>
              </p:txBody>
            </p:sp>
            <p:sp>
              <p:nvSpPr>
                <p:cNvPr id="16533" name="Freeform 44"/>
                <p:cNvSpPr>
                  <a:spLocks/>
                </p:cNvSpPr>
                <p:nvPr/>
              </p:nvSpPr>
              <p:spPr bwMode="auto">
                <a:xfrm>
                  <a:off x="1383" y="890"/>
                  <a:ext cx="136" cy="182"/>
                </a:xfrm>
                <a:custGeom>
                  <a:avLst/>
                  <a:gdLst>
                    <a:gd name="T0" fmla="*/ 0 w 771"/>
                    <a:gd name="T1" fmla="*/ 0 h 1724"/>
                    <a:gd name="T2" fmla="*/ 0 w 771"/>
                    <a:gd name="T3" fmla="*/ 0 h 1724"/>
                    <a:gd name="T4" fmla="*/ 0 w 771"/>
                    <a:gd name="T5" fmla="*/ 0 h 1724"/>
                    <a:gd name="T6" fmla="*/ 0 w 771"/>
                    <a:gd name="T7" fmla="*/ 0 h 1724"/>
                    <a:gd name="T8" fmla="*/ 0 w 771"/>
                    <a:gd name="T9" fmla="*/ 0 h 1724"/>
                    <a:gd name="T10" fmla="*/ 0 w 771"/>
                    <a:gd name="T11" fmla="*/ 0 h 1724"/>
                    <a:gd name="T12" fmla="*/ 0 w 771"/>
                    <a:gd name="T13" fmla="*/ 0 h 1724"/>
                    <a:gd name="T14" fmla="*/ 0 w 771"/>
                    <a:gd name="T15" fmla="*/ 0 h 1724"/>
                    <a:gd name="T16" fmla="*/ 0 w 771"/>
                    <a:gd name="T17" fmla="*/ 0 h 1724"/>
                    <a:gd name="T18" fmla="*/ 0 w 771"/>
                    <a:gd name="T19" fmla="*/ 0 h 1724"/>
                    <a:gd name="T20" fmla="*/ 0 w 771"/>
                    <a:gd name="T21" fmla="*/ 0 h 1724"/>
                    <a:gd name="T22" fmla="*/ 0 w 771"/>
                    <a:gd name="T23" fmla="*/ 0 h 1724"/>
                    <a:gd name="T24" fmla="*/ 0 w 771"/>
                    <a:gd name="T25" fmla="*/ 0 h 1724"/>
                    <a:gd name="T26" fmla="*/ 0 w 771"/>
                    <a:gd name="T27" fmla="*/ 0 h 1724"/>
                    <a:gd name="T28" fmla="*/ 0 w 771"/>
                    <a:gd name="T29" fmla="*/ 0 h 1724"/>
                    <a:gd name="T30" fmla="*/ 0 w 771"/>
                    <a:gd name="T31" fmla="*/ 0 h 1724"/>
                    <a:gd name="T32" fmla="*/ 0 w 771"/>
                    <a:gd name="T33" fmla="*/ 0 h 1724"/>
                    <a:gd name="T34" fmla="*/ 0 w 771"/>
                    <a:gd name="T35" fmla="*/ 0 h 1724"/>
                    <a:gd name="T36" fmla="*/ 0 w 771"/>
                    <a:gd name="T37" fmla="*/ 0 h 1724"/>
                    <a:gd name="T38" fmla="*/ 0 w 771"/>
                    <a:gd name="T39" fmla="*/ 0 h 172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771"/>
                    <a:gd name="T61" fmla="*/ 0 h 1724"/>
                    <a:gd name="T62" fmla="*/ 771 w 771"/>
                    <a:gd name="T63" fmla="*/ 1724 h 172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771" h="1724">
                      <a:moveTo>
                        <a:pt x="182" y="0"/>
                      </a:moveTo>
                      <a:lnTo>
                        <a:pt x="91" y="136"/>
                      </a:lnTo>
                      <a:lnTo>
                        <a:pt x="91" y="318"/>
                      </a:lnTo>
                      <a:lnTo>
                        <a:pt x="182" y="363"/>
                      </a:lnTo>
                      <a:lnTo>
                        <a:pt x="46" y="545"/>
                      </a:lnTo>
                      <a:lnTo>
                        <a:pt x="136" y="1044"/>
                      </a:lnTo>
                      <a:lnTo>
                        <a:pt x="0" y="1724"/>
                      </a:lnTo>
                      <a:lnTo>
                        <a:pt x="363" y="1724"/>
                      </a:lnTo>
                      <a:lnTo>
                        <a:pt x="182" y="1588"/>
                      </a:lnTo>
                      <a:lnTo>
                        <a:pt x="363" y="1089"/>
                      </a:lnTo>
                      <a:lnTo>
                        <a:pt x="454" y="1679"/>
                      </a:lnTo>
                      <a:lnTo>
                        <a:pt x="771" y="1679"/>
                      </a:lnTo>
                      <a:lnTo>
                        <a:pt x="590" y="1543"/>
                      </a:lnTo>
                      <a:lnTo>
                        <a:pt x="545" y="998"/>
                      </a:lnTo>
                      <a:lnTo>
                        <a:pt x="545" y="409"/>
                      </a:lnTo>
                      <a:lnTo>
                        <a:pt x="409" y="318"/>
                      </a:lnTo>
                      <a:lnTo>
                        <a:pt x="454" y="227"/>
                      </a:lnTo>
                      <a:lnTo>
                        <a:pt x="409" y="46"/>
                      </a:lnTo>
                      <a:lnTo>
                        <a:pt x="273" y="0"/>
                      </a:lnTo>
                      <a:lnTo>
                        <a:pt x="182" y="0"/>
                      </a:lnTo>
                      <a:close/>
                    </a:path>
                  </a:pathLst>
                </a:custGeom>
                <a:solidFill>
                  <a:schemeClr val="bg2"/>
                </a:solidFill>
                <a:ln w="9525">
                  <a:solidFill>
                    <a:schemeClr val="tx1"/>
                  </a:solidFill>
                  <a:round/>
                  <a:headEnd/>
                  <a:tailEnd/>
                </a:ln>
              </p:spPr>
              <p:txBody>
                <a:bodyPr/>
                <a:lstStyle/>
                <a:p>
                  <a:endParaRPr lang="en-US"/>
                </a:p>
              </p:txBody>
            </p:sp>
            <p:sp>
              <p:nvSpPr>
                <p:cNvPr id="16534" name="Freeform 45"/>
                <p:cNvSpPr>
                  <a:spLocks/>
                </p:cNvSpPr>
                <p:nvPr/>
              </p:nvSpPr>
              <p:spPr bwMode="auto">
                <a:xfrm>
                  <a:off x="1491" y="893"/>
                  <a:ext cx="136" cy="182"/>
                </a:xfrm>
                <a:custGeom>
                  <a:avLst/>
                  <a:gdLst>
                    <a:gd name="T0" fmla="*/ 0 w 771"/>
                    <a:gd name="T1" fmla="*/ 0 h 1724"/>
                    <a:gd name="T2" fmla="*/ 0 w 771"/>
                    <a:gd name="T3" fmla="*/ 0 h 1724"/>
                    <a:gd name="T4" fmla="*/ 0 w 771"/>
                    <a:gd name="T5" fmla="*/ 0 h 1724"/>
                    <a:gd name="T6" fmla="*/ 0 w 771"/>
                    <a:gd name="T7" fmla="*/ 0 h 1724"/>
                    <a:gd name="T8" fmla="*/ 0 w 771"/>
                    <a:gd name="T9" fmla="*/ 0 h 1724"/>
                    <a:gd name="T10" fmla="*/ 0 w 771"/>
                    <a:gd name="T11" fmla="*/ 0 h 1724"/>
                    <a:gd name="T12" fmla="*/ 0 w 771"/>
                    <a:gd name="T13" fmla="*/ 0 h 1724"/>
                    <a:gd name="T14" fmla="*/ 0 w 771"/>
                    <a:gd name="T15" fmla="*/ 0 h 1724"/>
                    <a:gd name="T16" fmla="*/ 0 w 771"/>
                    <a:gd name="T17" fmla="*/ 0 h 1724"/>
                    <a:gd name="T18" fmla="*/ 0 w 771"/>
                    <a:gd name="T19" fmla="*/ 0 h 1724"/>
                    <a:gd name="T20" fmla="*/ 0 w 771"/>
                    <a:gd name="T21" fmla="*/ 0 h 1724"/>
                    <a:gd name="T22" fmla="*/ 0 w 771"/>
                    <a:gd name="T23" fmla="*/ 0 h 1724"/>
                    <a:gd name="T24" fmla="*/ 0 w 771"/>
                    <a:gd name="T25" fmla="*/ 0 h 1724"/>
                    <a:gd name="T26" fmla="*/ 0 w 771"/>
                    <a:gd name="T27" fmla="*/ 0 h 1724"/>
                    <a:gd name="T28" fmla="*/ 0 w 771"/>
                    <a:gd name="T29" fmla="*/ 0 h 1724"/>
                    <a:gd name="T30" fmla="*/ 0 w 771"/>
                    <a:gd name="T31" fmla="*/ 0 h 1724"/>
                    <a:gd name="T32" fmla="*/ 0 w 771"/>
                    <a:gd name="T33" fmla="*/ 0 h 1724"/>
                    <a:gd name="T34" fmla="*/ 0 w 771"/>
                    <a:gd name="T35" fmla="*/ 0 h 1724"/>
                    <a:gd name="T36" fmla="*/ 0 w 771"/>
                    <a:gd name="T37" fmla="*/ 0 h 1724"/>
                    <a:gd name="T38" fmla="*/ 0 w 771"/>
                    <a:gd name="T39" fmla="*/ 0 h 172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771"/>
                    <a:gd name="T61" fmla="*/ 0 h 1724"/>
                    <a:gd name="T62" fmla="*/ 771 w 771"/>
                    <a:gd name="T63" fmla="*/ 1724 h 172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771" h="1724">
                      <a:moveTo>
                        <a:pt x="182" y="0"/>
                      </a:moveTo>
                      <a:lnTo>
                        <a:pt x="91" y="136"/>
                      </a:lnTo>
                      <a:lnTo>
                        <a:pt x="91" y="318"/>
                      </a:lnTo>
                      <a:lnTo>
                        <a:pt x="182" y="363"/>
                      </a:lnTo>
                      <a:lnTo>
                        <a:pt x="46" y="545"/>
                      </a:lnTo>
                      <a:lnTo>
                        <a:pt x="136" y="1044"/>
                      </a:lnTo>
                      <a:lnTo>
                        <a:pt x="0" y="1724"/>
                      </a:lnTo>
                      <a:lnTo>
                        <a:pt x="363" y="1724"/>
                      </a:lnTo>
                      <a:lnTo>
                        <a:pt x="182" y="1588"/>
                      </a:lnTo>
                      <a:lnTo>
                        <a:pt x="363" y="1089"/>
                      </a:lnTo>
                      <a:lnTo>
                        <a:pt x="454" y="1679"/>
                      </a:lnTo>
                      <a:lnTo>
                        <a:pt x="771" y="1679"/>
                      </a:lnTo>
                      <a:lnTo>
                        <a:pt x="590" y="1543"/>
                      </a:lnTo>
                      <a:lnTo>
                        <a:pt x="545" y="998"/>
                      </a:lnTo>
                      <a:lnTo>
                        <a:pt x="545" y="409"/>
                      </a:lnTo>
                      <a:lnTo>
                        <a:pt x="409" y="318"/>
                      </a:lnTo>
                      <a:lnTo>
                        <a:pt x="454" y="227"/>
                      </a:lnTo>
                      <a:lnTo>
                        <a:pt x="409" y="46"/>
                      </a:lnTo>
                      <a:lnTo>
                        <a:pt x="273" y="0"/>
                      </a:lnTo>
                      <a:lnTo>
                        <a:pt x="182" y="0"/>
                      </a:lnTo>
                      <a:close/>
                    </a:path>
                  </a:pathLst>
                </a:custGeom>
                <a:solidFill>
                  <a:schemeClr val="bg2"/>
                </a:solidFill>
                <a:ln w="9525">
                  <a:solidFill>
                    <a:schemeClr val="tx1"/>
                  </a:solidFill>
                  <a:round/>
                  <a:headEnd/>
                  <a:tailEnd/>
                </a:ln>
              </p:spPr>
              <p:txBody>
                <a:bodyPr/>
                <a:lstStyle/>
                <a:p>
                  <a:endParaRPr lang="en-US"/>
                </a:p>
              </p:txBody>
            </p:sp>
            <p:sp>
              <p:nvSpPr>
                <p:cNvPr id="16535" name="Freeform 46"/>
                <p:cNvSpPr>
                  <a:spLocks/>
                </p:cNvSpPr>
                <p:nvPr/>
              </p:nvSpPr>
              <p:spPr bwMode="auto">
                <a:xfrm>
                  <a:off x="1610" y="890"/>
                  <a:ext cx="136" cy="182"/>
                </a:xfrm>
                <a:custGeom>
                  <a:avLst/>
                  <a:gdLst>
                    <a:gd name="T0" fmla="*/ 0 w 771"/>
                    <a:gd name="T1" fmla="*/ 0 h 1724"/>
                    <a:gd name="T2" fmla="*/ 0 w 771"/>
                    <a:gd name="T3" fmla="*/ 0 h 1724"/>
                    <a:gd name="T4" fmla="*/ 0 w 771"/>
                    <a:gd name="T5" fmla="*/ 0 h 1724"/>
                    <a:gd name="T6" fmla="*/ 0 w 771"/>
                    <a:gd name="T7" fmla="*/ 0 h 1724"/>
                    <a:gd name="T8" fmla="*/ 0 w 771"/>
                    <a:gd name="T9" fmla="*/ 0 h 1724"/>
                    <a:gd name="T10" fmla="*/ 0 w 771"/>
                    <a:gd name="T11" fmla="*/ 0 h 1724"/>
                    <a:gd name="T12" fmla="*/ 0 w 771"/>
                    <a:gd name="T13" fmla="*/ 0 h 1724"/>
                    <a:gd name="T14" fmla="*/ 0 w 771"/>
                    <a:gd name="T15" fmla="*/ 0 h 1724"/>
                    <a:gd name="T16" fmla="*/ 0 w 771"/>
                    <a:gd name="T17" fmla="*/ 0 h 1724"/>
                    <a:gd name="T18" fmla="*/ 0 w 771"/>
                    <a:gd name="T19" fmla="*/ 0 h 1724"/>
                    <a:gd name="T20" fmla="*/ 0 w 771"/>
                    <a:gd name="T21" fmla="*/ 0 h 1724"/>
                    <a:gd name="T22" fmla="*/ 0 w 771"/>
                    <a:gd name="T23" fmla="*/ 0 h 1724"/>
                    <a:gd name="T24" fmla="*/ 0 w 771"/>
                    <a:gd name="T25" fmla="*/ 0 h 1724"/>
                    <a:gd name="T26" fmla="*/ 0 w 771"/>
                    <a:gd name="T27" fmla="*/ 0 h 1724"/>
                    <a:gd name="T28" fmla="*/ 0 w 771"/>
                    <a:gd name="T29" fmla="*/ 0 h 1724"/>
                    <a:gd name="T30" fmla="*/ 0 w 771"/>
                    <a:gd name="T31" fmla="*/ 0 h 1724"/>
                    <a:gd name="T32" fmla="*/ 0 w 771"/>
                    <a:gd name="T33" fmla="*/ 0 h 1724"/>
                    <a:gd name="T34" fmla="*/ 0 w 771"/>
                    <a:gd name="T35" fmla="*/ 0 h 1724"/>
                    <a:gd name="T36" fmla="*/ 0 w 771"/>
                    <a:gd name="T37" fmla="*/ 0 h 1724"/>
                    <a:gd name="T38" fmla="*/ 0 w 771"/>
                    <a:gd name="T39" fmla="*/ 0 h 172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771"/>
                    <a:gd name="T61" fmla="*/ 0 h 1724"/>
                    <a:gd name="T62" fmla="*/ 771 w 771"/>
                    <a:gd name="T63" fmla="*/ 1724 h 172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771" h="1724">
                      <a:moveTo>
                        <a:pt x="182" y="0"/>
                      </a:moveTo>
                      <a:lnTo>
                        <a:pt x="91" y="136"/>
                      </a:lnTo>
                      <a:lnTo>
                        <a:pt x="91" y="318"/>
                      </a:lnTo>
                      <a:lnTo>
                        <a:pt x="182" y="363"/>
                      </a:lnTo>
                      <a:lnTo>
                        <a:pt x="46" y="545"/>
                      </a:lnTo>
                      <a:lnTo>
                        <a:pt x="136" y="1044"/>
                      </a:lnTo>
                      <a:lnTo>
                        <a:pt x="0" y="1724"/>
                      </a:lnTo>
                      <a:lnTo>
                        <a:pt x="363" y="1724"/>
                      </a:lnTo>
                      <a:lnTo>
                        <a:pt x="182" y="1588"/>
                      </a:lnTo>
                      <a:lnTo>
                        <a:pt x="363" y="1089"/>
                      </a:lnTo>
                      <a:lnTo>
                        <a:pt x="454" y="1679"/>
                      </a:lnTo>
                      <a:lnTo>
                        <a:pt x="771" y="1679"/>
                      </a:lnTo>
                      <a:lnTo>
                        <a:pt x="590" y="1543"/>
                      </a:lnTo>
                      <a:lnTo>
                        <a:pt x="545" y="998"/>
                      </a:lnTo>
                      <a:lnTo>
                        <a:pt x="545" y="409"/>
                      </a:lnTo>
                      <a:lnTo>
                        <a:pt x="409" y="318"/>
                      </a:lnTo>
                      <a:lnTo>
                        <a:pt x="454" y="227"/>
                      </a:lnTo>
                      <a:lnTo>
                        <a:pt x="409" y="46"/>
                      </a:lnTo>
                      <a:lnTo>
                        <a:pt x="273" y="0"/>
                      </a:lnTo>
                      <a:lnTo>
                        <a:pt x="182" y="0"/>
                      </a:lnTo>
                      <a:close/>
                    </a:path>
                  </a:pathLst>
                </a:custGeom>
                <a:solidFill>
                  <a:schemeClr val="bg2"/>
                </a:solidFill>
                <a:ln w="9525">
                  <a:solidFill>
                    <a:schemeClr val="tx1"/>
                  </a:solidFill>
                  <a:round/>
                  <a:headEnd/>
                  <a:tailEnd/>
                </a:ln>
              </p:spPr>
              <p:txBody>
                <a:bodyPr/>
                <a:lstStyle/>
                <a:p>
                  <a:endParaRPr lang="en-US"/>
                </a:p>
              </p:txBody>
            </p:sp>
            <p:sp>
              <p:nvSpPr>
                <p:cNvPr id="16536" name="Freeform 47"/>
                <p:cNvSpPr>
                  <a:spLocks/>
                </p:cNvSpPr>
                <p:nvPr/>
              </p:nvSpPr>
              <p:spPr bwMode="auto">
                <a:xfrm>
                  <a:off x="1882" y="890"/>
                  <a:ext cx="136" cy="182"/>
                </a:xfrm>
                <a:custGeom>
                  <a:avLst/>
                  <a:gdLst>
                    <a:gd name="T0" fmla="*/ 0 w 771"/>
                    <a:gd name="T1" fmla="*/ 0 h 1724"/>
                    <a:gd name="T2" fmla="*/ 0 w 771"/>
                    <a:gd name="T3" fmla="*/ 0 h 1724"/>
                    <a:gd name="T4" fmla="*/ 0 w 771"/>
                    <a:gd name="T5" fmla="*/ 0 h 1724"/>
                    <a:gd name="T6" fmla="*/ 0 w 771"/>
                    <a:gd name="T7" fmla="*/ 0 h 1724"/>
                    <a:gd name="T8" fmla="*/ 0 w 771"/>
                    <a:gd name="T9" fmla="*/ 0 h 1724"/>
                    <a:gd name="T10" fmla="*/ 0 w 771"/>
                    <a:gd name="T11" fmla="*/ 0 h 1724"/>
                    <a:gd name="T12" fmla="*/ 0 w 771"/>
                    <a:gd name="T13" fmla="*/ 0 h 1724"/>
                    <a:gd name="T14" fmla="*/ 0 w 771"/>
                    <a:gd name="T15" fmla="*/ 0 h 1724"/>
                    <a:gd name="T16" fmla="*/ 0 w 771"/>
                    <a:gd name="T17" fmla="*/ 0 h 1724"/>
                    <a:gd name="T18" fmla="*/ 0 w 771"/>
                    <a:gd name="T19" fmla="*/ 0 h 1724"/>
                    <a:gd name="T20" fmla="*/ 0 w 771"/>
                    <a:gd name="T21" fmla="*/ 0 h 1724"/>
                    <a:gd name="T22" fmla="*/ 0 w 771"/>
                    <a:gd name="T23" fmla="*/ 0 h 1724"/>
                    <a:gd name="T24" fmla="*/ 0 w 771"/>
                    <a:gd name="T25" fmla="*/ 0 h 1724"/>
                    <a:gd name="T26" fmla="*/ 0 w 771"/>
                    <a:gd name="T27" fmla="*/ 0 h 1724"/>
                    <a:gd name="T28" fmla="*/ 0 w 771"/>
                    <a:gd name="T29" fmla="*/ 0 h 1724"/>
                    <a:gd name="T30" fmla="*/ 0 w 771"/>
                    <a:gd name="T31" fmla="*/ 0 h 1724"/>
                    <a:gd name="T32" fmla="*/ 0 w 771"/>
                    <a:gd name="T33" fmla="*/ 0 h 1724"/>
                    <a:gd name="T34" fmla="*/ 0 w 771"/>
                    <a:gd name="T35" fmla="*/ 0 h 1724"/>
                    <a:gd name="T36" fmla="*/ 0 w 771"/>
                    <a:gd name="T37" fmla="*/ 0 h 1724"/>
                    <a:gd name="T38" fmla="*/ 0 w 771"/>
                    <a:gd name="T39" fmla="*/ 0 h 172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771"/>
                    <a:gd name="T61" fmla="*/ 0 h 1724"/>
                    <a:gd name="T62" fmla="*/ 771 w 771"/>
                    <a:gd name="T63" fmla="*/ 1724 h 172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771" h="1724">
                      <a:moveTo>
                        <a:pt x="182" y="0"/>
                      </a:moveTo>
                      <a:lnTo>
                        <a:pt x="91" y="136"/>
                      </a:lnTo>
                      <a:lnTo>
                        <a:pt x="91" y="318"/>
                      </a:lnTo>
                      <a:lnTo>
                        <a:pt x="182" y="363"/>
                      </a:lnTo>
                      <a:lnTo>
                        <a:pt x="46" y="545"/>
                      </a:lnTo>
                      <a:lnTo>
                        <a:pt x="136" y="1044"/>
                      </a:lnTo>
                      <a:lnTo>
                        <a:pt x="0" y="1724"/>
                      </a:lnTo>
                      <a:lnTo>
                        <a:pt x="363" y="1724"/>
                      </a:lnTo>
                      <a:lnTo>
                        <a:pt x="182" y="1588"/>
                      </a:lnTo>
                      <a:lnTo>
                        <a:pt x="363" y="1089"/>
                      </a:lnTo>
                      <a:lnTo>
                        <a:pt x="454" y="1679"/>
                      </a:lnTo>
                      <a:lnTo>
                        <a:pt x="771" y="1679"/>
                      </a:lnTo>
                      <a:lnTo>
                        <a:pt x="590" y="1543"/>
                      </a:lnTo>
                      <a:lnTo>
                        <a:pt x="545" y="998"/>
                      </a:lnTo>
                      <a:lnTo>
                        <a:pt x="545" y="409"/>
                      </a:lnTo>
                      <a:lnTo>
                        <a:pt x="409" y="318"/>
                      </a:lnTo>
                      <a:lnTo>
                        <a:pt x="454" y="227"/>
                      </a:lnTo>
                      <a:lnTo>
                        <a:pt x="409" y="46"/>
                      </a:lnTo>
                      <a:lnTo>
                        <a:pt x="273" y="0"/>
                      </a:lnTo>
                      <a:lnTo>
                        <a:pt x="182" y="0"/>
                      </a:lnTo>
                      <a:close/>
                    </a:path>
                  </a:pathLst>
                </a:custGeom>
                <a:solidFill>
                  <a:schemeClr val="bg2"/>
                </a:solidFill>
                <a:ln w="9525">
                  <a:solidFill>
                    <a:schemeClr val="tx1"/>
                  </a:solidFill>
                  <a:round/>
                  <a:headEnd/>
                  <a:tailEnd/>
                </a:ln>
              </p:spPr>
              <p:txBody>
                <a:bodyPr/>
                <a:lstStyle/>
                <a:p>
                  <a:endParaRPr lang="en-US"/>
                </a:p>
              </p:txBody>
            </p:sp>
            <p:sp>
              <p:nvSpPr>
                <p:cNvPr id="16537" name="Freeform 48"/>
                <p:cNvSpPr>
                  <a:spLocks/>
                </p:cNvSpPr>
                <p:nvPr/>
              </p:nvSpPr>
              <p:spPr bwMode="auto">
                <a:xfrm>
                  <a:off x="2018" y="890"/>
                  <a:ext cx="136" cy="182"/>
                </a:xfrm>
                <a:custGeom>
                  <a:avLst/>
                  <a:gdLst>
                    <a:gd name="T0" fmla="*/ 0 w 771"/>
                    <a:gd name="T1" fmla="*/ 0 h 1724"/>
                    <a:gd name="T2" fmla="*/ 0 w 771"/>
                    <a:gd name="T3" fmla="*/ 0 h 1724"/>
                    <a:gd name="T4" fmla="*/ 0 w 771"/>
                    <a:gd name="T5" fmla="*/ 0 h 1724"/>
                    <a:gd name="T6" fmla="*/ 0 w 771"/>
                    <a:gd name="T7" fmla="*/ 0 h 1724"/>
                    <a:gd name="T8" fmla="*/ 0 w 771"/>
                    <a:gd name="T9" fmla="*/ 0 h 1724"/>
                    <a:gd name="T10" fmla="*/ 0 w 771"/>
                    <a:gd name="T11" fmla="*/ 0 h 1724"/>
                    <a:gd name="T12" fmla="*/ 0 w 771"/>
                    <a:gd name="T13" fmla="*/ 0 h 1724"/>
                    <a:gd name="T14" fmla="*/ 0 w 771"/>
                    <a:gd name="T15" fmla="*/ 0 h 1724"/>
                    <a:gd name="T16" fmla="*/ 0 w 771"/>
                    <a:gd name="T17" fmla="*/ 0 h 1724"/>
                    <a:gd name="T18" fmla="*/ 0 w 771"/>
                    <a:gd name="T19" fmla="*/ 0 h 1724"/>
                    <a:gd name="T20" fmla="*/ 0 w 771"/>
                    <a:gd name="T21" fmla="*/ 0 h 1724"/>
                    <a:gd name="T22" fmla="*/ 0 w 771"/>
                    <a:gd name="T23" fmla="*/ 0 h 1724"/>
                    <a:gd name="T24" fmla="*/ 0 w 771"/>
                    <a:gd name="T25" fmla="*/ 0 h 1724"/>
                    <a:gd name="T26" fmla="*/ 0 w 771"/>
                    <a:gd name="T27" fmla="*/ 0 h 1724"/>
                    <a:gd name="T28" fmla="*/ 0 w 771"/>
                    <a:gd name="T29" fmla="*/ 0 h 1724"/>
                    <a:gd name="T30" fmla="*/ 0 w 771"/>
                    <a:gd name="T31" fmla="*/ 0 h 1724"/>
                    <a:gd name="T32" fmla="*/ 0 w 771"/>
                    <a:gd name="T33" fmla="*/ 0 h 1724"/>
                    <a:gd name="T34" fmla="*/ 0 w 771"/>
                    <a:gd name="T35" fmla="*/ 0 h 1724"/>
                    <a:gd name="T36" fmla="*/ 0 w 771"/>
                    <a:gd name="T37" fmla="*/ 0 h 1724"/>
                    <a:gd name="T38" fmla="*/ 0 w 771"/>
                    <a:gd name="T39" fmla="*/ 0 h 172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771"/>
                    <a:gd name="T61" fmla="*/ 0 h 1724"/>
                    <a:gd name="T62" fmla="*/ 771 w 771"/>
                    <a:gd name="T63" fmla="*/ 1724 h 172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771" h="1724">
                      <a:moveTo>
                        <a:pt x="182" y="0"/>
                      </a:moveTo>
                      <a:lnTo>
                        <a:pt x="91" y="136"/>
                      </a:lnTo>
                      <a:lnTo>
                        <a:pt x="91" y="318"/>
                      </a:lnTo>
                      <a:lnTo>
                        <a:pt x="182" y="363"/>
                      </a:lnTo>
                      <a:lnTo>
                        <a:pt x="46" y="545"/>
                      </a:lnTo>
                      <a:lnTo>
                        <a:pt x="136" y="1044"/>
                      </a:lnTo>
                      <a:lnTo>
                        <a:pt x="0" y="1724"/>
                      </a:lnTo>
                      <a:lnTo>
                        <a:pt x="363" y="1724"/>
                      </a:lnTo>
                      <a:lnTo>
                        <a:pt x="182" y="1588"/>
                      </a:lnTo>
                      <a:lnTo>
                        <a:pt x="363" y="1089"/>
                      </a:lnTo>
                      <a:lnTo>
                        <a:pt x="454" y="1679"/>
                      </a:lnTo>
                      <a:lnTo>
                        <a:pt x="771" y="1679"/>
                      </a:lnTo>
                      <a:lnTo>
                        <a:pt x="590" y="1543"/>
                      </a:lnTo>
                      <a:lnTo>
                        <a:pt x="545" y="998"/>
                      </a:lnTo>
                      <a:lnTo>
                        <a:pt x="545" y="409"/>
                      </a:lnTo>
                      <a:lnTo>
                        <a:pt x="409" y="318"/>
                      </a:lnTo>
                      <a:lnTo>
                        <a:pt x="454" y="227"/>
                      </a:lnTo>
                      <a:lnTo>
                        <a:pt x="409" y="46"/>
                      </a:lnTo>
                      <a:lnTo>
                        <a:pt x="273" y="0"/>
                      </a:lnTo>
                      <a:lnTo>
                        <a:pt x="182" y="0"/>
                      </a:lnTo>
                      <a:close/>
                    </a:path>
                  </a:pathLst>
                </a:custGeom>
                <a:solidFill>
                  <a:schemeClr val="bg2"/>
                </a:solidFill>
                <a:ln w="9525">
                  <a:solidFill>
                    <a:schemeClr val="tx1"/>
                  </a:solidFill>
                  <a:round/>
                  <a:headEnd/>
                  <a:tailEnd/>
                </a:ln>
              </p:spPr>
              <p:txBody>
                <a:bodyPr/>
                <a:lstStyle/>
                <a:p>
                  <a:endParaRPr lang="en-US"/>
                </a:p>
              </p:txBody>
            </p:sp>
            <p:sp>
              <p:nvSpPr>
                <p:cNvPr id="16538" name="Freeform 49"/>
                <p:cNvSpPr>
                  <a:spLocks/>
                </p:cNvSpPr>
                <p:nvPr/>
              </p:nvSpPr>
              <p:spPr bwMode="auto">
                <a:xfrm>
                  <a:off x="2154" y="890"/>
                  <a:ext cx="136" cy="182"/>
                </a:xfrm>
                <a:custGeom>
                  <a:avLst/>
                  <a:gdLst>
                    <a:gd name="T0" fmla="*/ 0 w 771"/>
                    <a:gd name="T1" fmla="*/ 0 h 1724"/>
                    <a:gd name="T2" fmla="*/ 0 w 771"/>
                    <a:gd name="T3" fmla="*/ 0 h 1724"/>
                    <a:gd name="T4" fmla="*/ 0 w 771"/>
                    <a:gd name="T5" fmla="*/ 0 h 1724"/>
                    <a:gd name="T6" fmla="*/ 0 w 771"/>
                    <a:gd name="T7" fmla="*/ 0 h 1724"/>
                    <a:gd name="T8" fmla="*/ 0 w 771"/>
                    <a:gd name="T9" fmla="*/ 0 h 1724"/>
                    <a:gd name="T10" fmla="*/ 0 w 771"/>
                    <a:gd name="T11" fmla="*/ 0 h 1724"/>
                    <a:gd name="T12" fmla="*/ 0 w 771"/>
                    <a:gd name="T13" fmla="*/ 0 h 1724"/>
                    <a:gd name="T14" fmla="*/ 0 w 771"/>
                    <a:gd name="T15" fmla="*/ 0 h 1724"/>
                    <a:gd name="T16" fmla="*/ 0 w 771"/>
                    <a:gd name="T17" fmla="*/ 0 h 1724"/>
                    <a:gd name="T18" fmla="*/ 0 w 771"/>
                    <a:gd name="T19" fmla="*/ 0 h 1724"/>
                    <a:gd name="T20" fmla="*/ 0 w 771"/>
                    <a:gd name="T21" fmla="*/ 0 h 1724"/>
                    <a:gd name="T22" fmla="*/ 0 w 771"/>
                    <a:gd name="T23" fmla="*/ 0 h 1724"/>
                    <a:gd name="T24" fmla="*/ 0 w 771"/>
                    <a:gd name="T25" fmla="*/ 0 h 1724"/>
                    <a:gd name="T26" fmla="*/ 0 w 771"/>
                    <a:gd name="T27" fmla="*/ 0 h 1724"/>
                    <a:gd name="T28" fmla="*/ 0 w 771"/>
                    <a:gd name="T29" fmla="*/ 0 h 1724"/>
                    <a:gd name="T30" fmla="*/ 0 w 771"/>
                    <a:gd name="T31" fmla="*/ 0 h 1724"/>
                    <a:gd name="T32" fmla="*/ 0 w 771"/>
                    <a:gd name="T33" fmla="*/ 0 h 1724"/>
                    <a:gd name="T34" fmla="*/ 0 w 771"/>
                    <a:gd name="T35" fmla="*/ 0 h 1724"/>
                    <a:gd name="T36" fmla="*/ 0 w 771"/>
                    <a:gd name="T37" fmla="*/ 0 h 1724"/>
                    <a:gd name="T38" fmla="*/ 0 w 771"/>
                    <a:gd name="T39" fmla="*/ 0 h 172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771"/>
                    <a:gd name="T61" fmla="*/ 0 h 1724"/>
                    <a:gd name="T62" fmla="*/ 771 w 771"/>
                    <a:gd name="T63" fmla="*/ 1724 h 172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771" h="1724">
                      <a:moveTo>
                        <a:pt x="182" y="0"/>
                      </a:moveTo>
                      <a:lnTo>
                        <a:pt x="91" y="136"/>
                      </a:lnTo>
                      <a:lnTo>
                        <a:pt x="91" y="318"/>
                      </a:lnTo>
                      <a:lnTo>
                        <a:pt x="182" y="363"/>
                      </a:lnTo>
                      <a:lnTo>
                        <a:pt x="46" y="545"/>
                      </a:lnTo>
                      <a:lnTo>
                        <a:pt x="136" y="1044"/>
                      </a:lnTo>
                      <a:lnTo>
                        <a:pt x="0" y="1724"/>
                      </a:lnTo>
                      <a:lnTo>
                        <a:pt x="363" y="1724"/>
                      </a:lnTo>
                      <a:lnTo>
                        <a:pt x="182" y="1588"/>
                      </a:lnTo>
                      <a:lnTo>
                        <a:pt x="363" y="1089"/>
                      </a:lnTo>
                      <a:lnTo>
                        <a:pt x="454" y="1679"/>
                      </a:lnTo>
                      <a:lnTo>
                        <a:pt x="771" y="1679"/>
                      </a:lnTo>
                      <a:lnTo>
                        <a:pt x="590" y="1543"/>
                      </a:lnTo>
                      <a:lnTo>
                        <a:pt x="545" y="998"/>
                      </a:lnTo>
                      <a:lnTo>
                        <a:pt x="545" y="409"/>
                      </a:lnTo>
                      <a:lnTo>
                        <a:pt x="409" y="318"/>
                      </a:lnTo>
                      <a:lnTo>
                        <a:pt x="454" y="227"/>
                      </a:lnTo>
                      <a:lnTo>
                        <a:pt x="409" y="46"/>
                      </a:lnTo>
                      <a:lnTo>
                        <a:pt x="273" y="0"/>
                      </a:lnTo>
                      <a:lnTo>
                        <a:pt x="182" y="0"/>
                      </a:lnTo>
                      <a:close/>
                    </a:path>
                  </a:pathLst>
                </a:custGeom>
                <a:solidFill>
                  <a:schemeClr val="bg2"/>
                </a:solidFill>
                <a:ln w="9525">
                  <a:solidFill>
                    <a:schemeClr val="tx1"/>
                  </a:solidFill>
                  <a:round/>
                  <a:headEnd/>
                  <a:tailEnd/>
                </a:ln>
              </p:spPr>
              <p:txBody>
                <a:bodyPr/>
                <a:lstStyle/>
                <a:p>
                  <a:endParaRPr lang="en-US"/>
                </a:p>
              </p:txBody>
            </p:sp>
            <p:sp>
              <p:nvSpPr>
                <p:cNvPr id="16539" name="Freeform 50"/>
                <p:cNvSpPr>
                  <a:spLocks/>
                </p:cNvSpPr>
                <p:nvPr/>
              </p:nvSpPr>
              <p:spPr bwMode="auto">
                <a:xfrm>
                  <a:off x="2290" y="890"/>
                  <a:ext cx="136" cy="182"/>
                </a:xfrm>
                <a:custGeom>
                  <a:avLst/>
                  <a:gdLst>
                    <a:gd name="T0" fmla="*/ 0 w 771"/>
                    <a:gd name="T1" fmla="*/ 0 h 1724"/>
                    <a:gd name="T2" fmla="*/ 0 w 771"/>
                    <a:gd name="T3" fmla="*/ 0 h 1724"/>
                    <a:gd name="T4" fmla="*/ 0 w 771"/>
                    <a:gd name="T5" fmla="*/ 0 h 1724"/>
                    <a:gd name="T6" fmla="*/ 0 w 771"/>
                    <a:gd name="T7" fmla="*/ 0 h 1724"/>
                    <a:gd name="T8" fmla="*/ 0 w 771"/>
                    <a:gd name="T9" fmla="*/ 0 h 1724"/>
                    <a:gd name="T10" fmla="*/ 0 w 771"/>
                    <a:gd name="T11" fmla="*/ 0 h 1724"/>
                    <a:gd name="T12" fmla="*/ 0 w 771"/>
                    <a:gd name="T13" fmla="*/ 0 h 1724"/>
                    <a:gd name="T14" fmla="*/ 0 w 771"/>
                    <a:gd name="T15" fmla="*/ 0 h 1724"/>
                    <a:gd name="T16" fmla="*/ 0 w 771"/>
                    <a:gd name="T17" fmla="*/ 0 h 1724"/>
                    <a:gd name="T18" fmla="*/ 0 w 771"/>
                    <a:gd name="T19" fmla="*/ 0 h 1724"/>
                    <a:gd name="T20" fmla="*/ 0 w 771"/>
                    <a:gd name="T21" fmla="*/ 0 h 1724"/>
                    <a:gd name="T22" fmla="*/ 0 w 771"/>
                    <a:gd name="T23" fmla="*/ 0 h 1724"/>
                    <a:gd name="T24" fmla="*/ 0 w 771"/>
                    <a:gd name="T25" fmla="*/ 0 h 1724"/>
                    <a:gd name="T26" fmla="*/ 0 w 771"/>
                    <a:gd name="T27" fmla="*/ 0 h 1724"/>
                    <a:gd name="T28" fmla="*/ 0 w 771"/>
                    <a:gd name="T29" fmla="*/ 0 h 1724"/>
                    <a:gd name="T30" fmla="*/ 0 w 771"/>
                    <a:gd name="T31" fmla="*/ 0 h 1724"/>
                    <a:gd name="T32" fmla="*/ 0 w 771"/>
                    <a:gd name="T33" fmla="*/ 0 h 1724"/>
                    <a:gd name="T34" fmla="*/ 0 w 771"/>
                    <a:gd name="T35" fmla="*/ 0 h 1724"/>
                    <a:gd name="T36" fmla="*/ 0 w 771"/>
                    <a:gd name="T37" fmla="*/ 0 h 1724"/>
                    <a:gd name="T38" fmla="*/ 0 w 771"/>
                    <a:gd name="T39" fmla="*/ 0 h 172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771"/>
                    <a:gd name="T61" fmla="*/ 0 h 1724"/>
                    <a:gd name="T62" fmla="*/ 771 w 771"/>
                    <a:gd name="T63" fmla="*/ 1724 h 172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771" h="1724">
                      <a:moveTo>
                        <a:pt x="182" y="0"/>
                      </a:moveTo>
                      <a:lnTo>
                        <a:pt x="91" y="136"/>
                      </a:lnTo>
                      <a:lnTo>
                        <a:pt x="91" y="318"/>
                      </a:lnTo>
                      <a:lnTo>
                        <a:pt x="182" y="363"/>
                      </a:lnTo>
                      <a:lnTo>
                        <a:pt x="46" y="545"/>
                      </a:lnTo>
                      <a:lnTo>
                        <a:pt x="136" y="1044"/>
                      </a:lnTo>
                      <a:lnTo>
                        <a:pt x="0" y="1724"/>
                      </a:lnTo>
                      <a:lnTo>
                        <a:pt x="363" y="1724"/>
                      </a:lnTo>
                      <a:lnTo>
                        <a:pt x="182" y="1588"/>
                      </a:lnTo>
                      <a:lnTo>
                        <a:pt x="363" y="1089"/>
                      </a:lnTo>
                      <a:lnTo>
                        <a:pt x="454" y="1679"/>
                      </a:lnTo>
                      <a:lnTo>
                        <a:pt x="771" y="1679"/>
                      </a:lnTo>
                      <a:lnTo>
                        <a:pt x="590" y="1543"/>
                      </a:lnTo>
                      <a:lnTo>
                        <a:pt x="545" y="998"/>
                      </a:lnTo>
                      <a:lnTo>
                        <a:pt x="545" y="409"/>
                      </a:lnTo>
                      <a:lnTo>
                        <a:pt x="409" y="318"/>
                      </a:lnTo>
                      <a:lnTo>
                        <a:pt x="454" y="227"/>
                      </a:lnTo>
                      <a:lnTo>
                        <a:pt x="409" y="46"/>
                      </a:lnTo>
                      <a:lnTo>
                        <a:pt x="273" y="0"/>
                      </a:lnTo>
                      <a:lnTo>
                        <a:pt x="182" y="0"/>
                      </a:lnTo>
                      <a:close/>
                    </a:path>
                  </a:pathLst>
                </a:custGeom>
                <a:solidFill>
                  <a:schemeClr val="bg2"/>
                </a:solidFill>
                <a:ln w="9525">
                  <a:solidFill>
                    <a:schemeClr val="tx1"/>
                  </a:solidFill>
                  <a:round/>
                  <a:headEnd/>
                  <a:tailEnd/>
                </a:ln>
              </p:spPr>
              <p:txBody>
                <a:bodyPr/>
                <a:lstStyle/>
                <a:p>
                  <a:endParaRPr lang="en-US"/>
                </a:p>
              </p:txBody>
            </p:sp>
            <p:sp>
              <p:nvSpPr>
                <p:cNvPr id="16540" name="Freeform 51"/>
                <p:cNvSpPr>
                  <a:spLocks/>
                </p:cNvSpPr>
                <p:nvPr/>
              </p:nvSpPr>
              <p:spPr bwMode="auto">
                <a:xfrm>
                  <a:off x="2426" y="890"/>
                  <a:ext cx="136" cy="182"/>
                </a:xfrm>
                <a:custGeom>
                  <a:avLst/>
                  <a:gdLst>
                    <a:gd name="T0" fmla="*/ 0 w 771"/>
                    <a:gd name="T1" fmla="*/ 0 h 1724"/>
                    <a:gd name="T2" fmla="*/ 0 w 771"/>
                    <a:gd name="T3" fmla="*/ 0 h 1724"/>
                    <a:gd name="T4" fmla="*/ 0 w 771"/>
                    <a:gd name="T5" fmla="*/ 0 h 1724"/>
                    <a:gd name="T6" fmla="*/ 0 w 771"/>
                    <a:gd name="T7" fmla="*/ 0 h 1724"/>
                    <a:gd name="T8" fmla="*/ 0 w 771"/>
                    <a:gd name="T9" fmla="*/ 0 h 1724"/>
                    <a:gd name="T10" fmla="*/ 0 w 771"/>
                    <a:gd name="T11" fmla="*/ 0 h 1724"/>
                    <a:gd name="T12" fmla="*/ 0 w 771"/>
                    <a:gd name="T13" fmla="*/ 0 h 1724"/>
                    <a:gd name="T14" fmla="*/ 0 w 771"/>
                    <a:gd name="T15" fmla="*/ 0 h 1724"/>
                    <a:gd name="T16" fmla="*/ 0 w 771"/>
                    <a:gd name="T17" fmla="*/ 0 h 1724"/>
                    <a:gd name="T18" fmla="*/ 0 w 771"/>
                    <a:gd name="T19" fmla="*/ 0 h 1724"/>
                    <a:gd name="T20" fmla="*/ 0 w 771"/>
                    <a:gd name="T21" fmla="*/ 0 h 1724"/>
                    <a:gd name="T22" fmla="*/ 0 w 771"/>
                    <a:gd name="T23" fmla="*/ 0 h 1724"/>
                    <a:gd name="T24" fmla="*/ 0 w 771"/>
                    <a:gd name="T25" fmla="*/ 0 h 1724"/>
                    <a:gd name="T26" fmla="*/ 0 w 771"/>
                    <a:gd name="T27" fmla="*/ 0 h 1724"/>
                    <a:gd name="T28" fmla="*/ 0 w 771"/>
                    <a:gd name="T29" fmla="*/ 0 h 1724"/>
                    <a:gd name="T30" fmla="*/ 0 w 771"/>
                    <a:gd name="T31" fmla="*/ 0 h 1724"/>
                    <a:gd name="T32" fmla="*/ 0 w 771"/>
                    <a:gd name="T33" fmla="*/ 0 h 1724"/>
                    <a:gd name="T34" fmla="*/ 0 w 771"/>
                    <a:gd name="T35" fmla="*/ 0 h 1724"/>
                    <a:gd name="T36" fmla="*/ 0 w 771"/>
                    <a:gd name="T37" fmla="*/ 0 h 1724"/>
                    <a:gd name="T38" fmla="*/ 0 w 771"/>
                    <a:gd name="T39" fmla="*/ 0 h 172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771"/>
                    <a:gd name="T61" fmla="*/ 0 h 1724"/>
                    <a:gd name="T62" fmla="*/ 771 w 771"/>
                    <a:gd name="T63" fmla="*/ 1724 h 172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771" h="1724">
                      <a:moveTo>
                        <a:pt x="182" y="0"/>
                      </a:moveTo>
                      <a:lnTo>
                        <a:pt x="91" y="136"/>
                      </a:lnTo>
                      <a:lnTo>
                        <a:pt x="91" y="318"/>
                      </a:lnTo>
                      <a:lnTo>
                        <a:pt x="182" y="363"/>
                      </a:lnTo>
                      <a:lnTo>
                        <a:pt x="46" y="545"/>
                      </a:lnTo>
                      <a:lnTo>
                        <a:pt x="136" y="1044"/>
                      </a:lnTo>
                      <a:lnTo>
                        <a:pt x="0" y="1724"/>
                      </a:lnTo>
                      <a:lnTo>
                        <a:pt x="363" y="1724"/>
                      </a:lnTo>
                      <a:lnTo>
                        <a:pt x="182" y="1588"/>
                      </a:lnTo>
                      <a:lnTo>
                        <a:pt x="363" y="1089"/>
                      </a:lnTo>
                      <a:lnTo>
                        <a:pt x="454" y="1679"/>
                      </a:lnTo>
                      <a:lnTo>
                        <a:pt x="771" y="1679"/>
                      </a:lnTo>
                      <a:lnTo>
                        <a:pt x="590" y="1543"/>
                      </a:lnTo>
                      <a:lnTo>
                        <a:pt x="545" y="998"/>
                      </a:lnTo>
                      <a:lnTo>
                        <a:pt x="545" y="409"/>
                      </a:lnTo>
                      <a:lnTo>
                        <a:pt x="409" y="318"/>
                      </a:lnTo>
                      <a:lnTo>
                        <a:pt x="454" y="227"/>
                      </a:lnTo>
                      <a:lnTo>
                        <a:pt x="409" y="46"/>
                      </a:lnTo>
                      <a:lnTo>
                        <a:pt x="273" y="0"/>
                      </a:lnTo>
                      <a:lnTo>
                        <a:pt x="182" y="0"/>
                      </a:lnTo>
                      <a:close/>
                    </a:path>
                  </a:pathLst>
                </a:custGeom>
                <a:solidFill>
                  <a:schemeClr val="bg2"/>
                </a:solidFill>
                <a:ln w="9525">
                  <a:solidFill>
                    <a:schemeClr val="tx1"/>
                  </a:solidFill>
                  <a:round/>
                  <a:headEnd/>
                  <a:tailEnd/>
                </a:ln>
              </p:spPr>
              <p:txBody>
                <a:bodyPr/>
                <a:lstStyle/>
                <a:p>
                  <a:endParaRPr lang="en-US"/>
                </a:p>
              </p:txBody>
            </p:sp>
          </p:grpSp>
        </p:grpSp>
        <p:grpSp>
          <p:nvGrpSpPr>
            <p:cNvPr id="16518" name="Group 52"/>
            <p:cNvGrpSpPr>
              <a:grpSpLocks/>
            </p:cNvGrpSpPr>
            <p:nvPr/>
          </p:nvGrpSpPr>
          <p:grpSpPr bwMode="auto">
            <a:xfrm>
              <a:off x="1292" y="981"/>
              <a:ext cx="1141" cy="200"/>
              <a:chOff x="1306" y="972"/>
              <a:chExt cx="1141" cy="200"/>
            </a:xfrm>
          </p:grpSpPr>
          <p:sp>
            <p:nvSpPr>
              <p:cNvPr id="16519" name="Freeform 53"/>
              <p:cNvSpPr>
                <a:spLocks/>
              </p:cNvSpPr>
              <p:nvPr/>
            </p:nvSpPr>
            <p:spPr bwMode="auto">
              <a:xfrm>
                <a:off x="1519" y="972"/>
                <a:ext cx="117" cy="194"/>
              </a:xfrm>
              <a:custGeom>
                <a:avLst/>
                <a:gdLst>
                  <a:gd name="T0" fmla="*/ 0 w 635"/>
                  <a:gd name="T1" fmla="*/ 0 h 1587"/>
                  <a:gd name="T2" fmla="*/ 0 w 635"/>
                  <a:gd name="T3" fmla="*/ 0 h 1587"/>
                  <a:gd name="T4" fmla="*/ 0 w 635"/>
                  <a:gd name="T5" fmla="*/ 0 h 1587"/>
                  <a:gd name="T6" fmla="*/ 0 w 635"/>
                  <a:gd name="T7" fmla="*/ 0 h 1587"/>
                  <a:gd name="T8" fmla="*/ 0 w 635"/>
                  <a:gd name="T9" fmla="*/ 0 h 1587"/>
                  <a:gd name="T10" fmla="*/ 0 w 635"/>
                  <a:gd name="T11" fmla="*/ 0 h 1587"/>
                  <a:gd name="T12" fmla="*/ 0 w 635"/>
                  <a:gd name="T13" fmla="*/ 0 h 1587"/>
                  <a:gd name="T14" fmla="*/ 0 w 635"/>
                  <a:gd name="T15" fmla="*/ 0 h 1587"/>
                  <a:gd name="T16" fmla="*/ 0 w 635"/>
                  <a:gd name="T17" fmla="*/ 0 h 1587"/>
                  <a:gd name="T18" fmla="*/ 0 w 635"/>
                  <a:gd name="T19" fmla="*/ 0 h 1587"/>
                  <a:gd name="T20" fmla="*/ 0 w 635"/>
                  <a:gd name="T21" fmla="*/ 0 h 1587"/>
                  <a:gd name="T22" fmla="*/ 0 w 635"/>
                  <a:gd name="T23" fmla="*/ 0 h 1587"/>
                  <a:gd name="T24" fmla="*/ 0 w 635"/>
                  <a:gd name="T25" fmla="*/ 0 h 1587"/>
                  <a:gd name="T26" fmla="*/ 0 w 635"/>
                  <a:gd name="T27" fmla="*/ 0 h 1587"/>
                  <a:gd name="T28" fmla="*/ 0 w 635"/>
                  <a:gd name="T29" fmla="*/ 0 h 1587"/>
                  <a:gd name="T30" fmla="*/ 0 w 635"/>
                  <a:gd name="T31" fmla="*/ 0 h 1587"/>
                  <a:gd name="T32" fmla="*/ 0 w 635"/>
                  <a:gd name="T33" fmla="*/ 0 h 1587"/>
                  <a:gd name="T34" fmla="*/ 0 w 635"/>
                  <a:gd name="T35" fmla="*/ 0 h 1587"/>
                  <a:gd name="T36" fmla="*/ 0 w 635"/>
                  <a:gd name="T37" fmla="*/ 0 h 1587"/>
                  <a:gd name="T38" fmla="*/ 0 w 635"/>
                  <a:gd name="T39" fmla="*/ 0 h 1587"/>
                  <a:gd name="T40" fmla="*/ 0 w 635"/>
                  <a:gd name="T41" fmla="*/ 0 h 1587"/>
                  <a:gd name="T42" fmla="*/ 0 w 635"/>
                  <a:gd name="T43" fmla="*/ 0 h 1587"/>
                  <a:gd name="T44" fmla="*/ 0 w 635"/>
                  <a:gd name="T45" fmla="*/ 0 h 1587"/>
                  <a:gd name="T46" fmla="*/ 0 w 635"/>
                  <a:gd name="T47" fmla="*/ 0 h 158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35"/>
                  <a:gd name="T73" fmla="*/ 0 h 1587"/>
                  <a:gd name="T74" fmla="*/ 635 w 635"/>
                  <a:gd name="T75" fmla="*/ 1587 h 1587"/>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35" h="1587">
                    <a:moveTo>
                      <a:pt x="226" y="45"/>
                    </a:moveTo>
                    <a:lnTo>
                      <a:pt x="45" y="362"/>
                    </a:lnTo>
                    <a:lnTo>
                      <a:pt x="181" y="362"/>
                    </a:lnTo>
                    <a:lnTo>
                      <a:pt x="136" y="498"/>
                    </a:lnTo>
                    <a:lnTo>
                      <a:pt x="226" y="816"/>
                    </a:lnTo>
                    <a:lnTo>
                      <a:pt x="0" y="1315"/>
                    </a:lnTo>
                    <a:lnTo>
                      <a:pt x="181" y="1315"/>
                    </a:lnTo>
                    <a:lnTo>
                      <a:pt x="136" y="1587"/>
                    </a:lnTo>
                    <a:lnTo>
                      <a:pt x="408" y="1587"/>
                    </a:lnTo>
                    <a:lnTo>
                      <a:pt x="226" y="1496"/>
                    </a:lnTo>
                    <a:lnTo>
                      <a:pt x="317" y="1315"/>
                    </a:lnTo>
                    <a:lnTo>
                      <a:pt x="408" y="1587"/>
                    </a:lnTo>
                    <a:lnTo>
                      <a:pt x="635" y="1587"/>
                    </a:lnTo>
                    <a:lnTo>
                      <a:pt x="453" y="1496"/>
                    </a:lnTo>
                    <a:lnTo>
                      <a:pt x="453" y="1270"/>
                    </a:lnTo>
                    <a:lnTo>
                      <a:pt x="589" y="1270"/>
                    </a:lnTo>
                    <a:lnTo>
                      <a:pt x="408" y="816"/>
                    </a:lnTo>
                    <a:lnTo>
                      <a:pt x="499" y="453"/>
                    </a:lnTo>
                    <a:lnTo>
                      <a:pt x="408" y="317"/>
                    </a:lnTo>
                    <a:lnTo>
                      <a:pt x="362" y="226"/>
                    </a:lnTo>
                    <a:lnTo>
                      <a:pt x="453" y="226"/>
                    </a:lnTo>
                    <a:lnTo>
                      <a:pt x="408" y="0"/>
                    </a:lnTo>
                    <a:lnTo>
                      <a:pt x="272" y="0"/>
                    </a:lnTo>
                    <a:lnTo>
                      <a:pt x="226" y="45"/>
                    </a:lnTo>
                    <a:close/>
                  </a:path>
                </a:pathLst>
              </a:custGeom>
              <a:solidFill>
                <a:schemeClr val="folHlink"/>
              </a:solidFill>
              <a:ln w="9525">
                <a:solidFill>
                  <a:schemeClr val="tx1"/>
                </a:solidFill>
                <a:round/>
                <a:headEnd/>
                <a:tailEnd/>
              </a:ln>
            </p:spPr>
            <p:txBody>
              <a:bodyPr/>
              <a:lstStyle/>
              <a:p>
                <a:endParaRPr lang="en-US"/>
              </a:p>
            </p:txBody>
          </p:sp>
          <p:grpSp>
            <p:nvGrpSpPr>
              <p:cNvPr id="16520" name="Group 54"/>
              <p:cNvGrpSpPr>
                <a:grpSpLocks/>
              </p:cNvGrpSpPr>
              <p:nvPr/>
            </p:nvGrpSpPr>
            <p:grpSpPr bwMode="auto">
              <a:xfrm>
                <a:off x="1306" y="973"/>
                <a:ext cx="1141" cy="199"/>
                <a:chOff x="1283" y="973"/>
                <a:chExt cx="1141" cy="199"/>
              </a:xfrm>
            </p:grpSpPr>
            <p:sp>
              <p:nvSpPr>
                <p:cNvPr id="16521" name="Freeform 55"/>
                <p:cNvSpPr>
                  <a:spLocks/>
                </p:cNvSpPr>
                <p:nvPr/>
              </p:nvSpPr>
              <p:spPr bwMode="auto">
                <a:xfrm>
                  <a:off x="1715" y="973"/>
                  <a:ext cx="118" cy="194"/>
                </a:xfrm>
                <a:custGeom>
                  <a:avLst/>
                  <a:gdLst>
                    <a:gd name="T0" fmla="*/ 0 w 635"/>
                    <a:gd name="T1" fmla="*/ 0 h 1587"/>
                    <a:gd name="T2" fmla="*/ 0 w 635"/>
                    <a:gd name="T3" fmla="*/ 0 h 1587"/>
                    <a:gd name="T4" fmla="*/ 0 w 635"/>
                    <a:gd name="T5" fmla="*/ 0 h 1587"/>
                    <a:gd name="T6" fmla="*/ 0 w 635"/>
                    <a:gd name="T7" fmla="*/ 0 h 1587"/>
                    <a:gd name="T8" fmla="*/ 0 w 635"/>
                    <a:gd name="T9" fmla="*/ 0 h 1587"/>
                    <a:gd name="T10" fmla="*/ 0 w 635"/>
                    <a:gd name="T11" fmla="*/ 0 h 1587"/>
                    <a:gd name="T12" fmla="*/ 0 w 635"/>
                    <a:gd name="T13" fmla="*/ 0 h 1587"/>
                    <a:gd name="T14" fmla="*/ 0 w 635"/>
                    <a:gd name="T15" fmla="*/ 0 h 1587"/>
                    <a:gd name="T16" fmla="*/ 0 w 635"/>
                    <a:gd name="T17" fmla="*/ 0 h 1587"/>
                    <a:gd name="T18" fmla="*/ 0 w 635"/>
                    <a:gd name="T19" fmla="*/ 0 h 1587"/>
                    <a:gd name="T20" fmla="*/ 0 w 635"/>
                    <a:gd name="T21" fmla="*/ 0 h 1587"/>
                    <a:gd name="T22" fmla="*/ 0 w 635"/>
                    <a:gd name="T23" fmla="*/ 0 h 1587"/>
                    <a:gd name="T24" fmla="*/ 0 w 635"/>
                    <a:gd name="T25" fmla="*/ 0 h 1587"/>
                    <a:gd name="T26" fmla="*/ 0 w 635"/>
                    <a:gd name="T27" fmla="*/ 0 h 1587"/>
                    <a:gd name="T28" fmla="*/ 0 w 635"/>
                    <a:gd name="T29" fmla="*/ 0 h 1587"/>
                    <a:gd name="T30" fmla="*/ 0 w 635"/>
                    <a:gd name="T31" fmla="*/ 0 h 1587"/>
                    <a:gd name="T32" fmla="*/ 0 w 635"/>
                    <a:gd name="T33" fmla="*/ 0 h 1587"/>
                    <a:gd name="T34" fmla="*/ 0 w 635"/>
                    <a:gd name="T35" fmla="*/ 0 h 1587"/>
                    <a:gd name="T36" fmla="*/ 0 w 635"/>
                    <a:gd name="T37" fmla="*/ 0 h 1587"/>
                    <a:gd name="T38" fmla="*/ 0 w 635"/>
                    <a:gd name="T39" fmla="*/ 0 h 1587"/>
                    <a:gd name="T40" fmla="*/ 0 w 635"/>
                    <a:gd name="T41" fmla="*/ 0 h 1587"/>
                    <a:gd name="T42" fmla="*/ 0 w 635"/>
                    <a:gd name="T43" fmla="*/ 0 h 1587"/>
                    <a:gd name="T44" fmla="*/ 0 w 635"/>
                    <a:gd name="T45" fmla="*/ 0 h 1587"/>
                    <a:gd name="T46" fmla="*/ 0 w 635"/>
                    <a:gd name="T47" fmla="*/ 0 h 158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35"/>
                    <a:gd name="T73" fmla="*/ 0 h 1587"/>
                    <a:gd name="T74" fmla="*/ 635 w 635"/>
                    <a:gd name="T75" fmla="*/ 1587 h 1587"/>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35" h="1587">
                      <a:moveTo>
                        <a:pt x="226" y="45"/>
                      </a:moveTo>
                      <a:lnTo>
                        <a:pt x="45" y="362"/>
                      </a:lnTo>
                      <a:lnTo>
                        <a:pt x="181" y="362"/>
                      </a:lnTo>
                      <a:lnTo>
                        <a:pt x="136" y="498"/>
                      </a:lnTo>
                      <a:lnTo>
                        <a:pt x="226" y="816"/>
                      </a:lnTo>
                      <a:lnTo>
                        <a:pt x="0" y="1315"/>
                      </a:lnTo>
                      <a:lnTo>
                        <a:pt x="181" y="1315"/>
                      </a:lnTo>
                      <a:lnTo>
                        <a:pt x="136" y="1587"/>
                      </a:lnTo>
                      <a:lnTo>
                        <a:pt x="408" y="1587"/>
                      </a:lnTo>
                      <a:lnTo>
                        <a:pt x="226" y="1496"/>
                      </a:lnTo>
                      <a:lnTo>
                        <a:pt x="317" y="1315"/>
                      </a:lnTo>
                      <a:lnTo>
                        <a:pt x="408" y="1587"/>
                      </a:lnTo>
                      <a:lnTo>
                        <a:pt x="635" y="1587"/>
                      </a:lnTo>
                      <a:lnTo>
                        <a:pt x="453" y="1496"/>
                      </a:lnTo>
                      <a:lnTo>
                        <a:pt x="453" y="1270"/>
                      </a:lnTo>
                      <a:lnTo>
                        <a:pt x="589" y="1270"/>
                      </a:lnTo>
                      <a:lnTo>
                        <a:pt x="408" y="816"/>
                      </a:lnTo>
                      <a:lnTo>
                        <a:pt x="499" y="453"/>
                      </a:lnTo>
                      <a:lnTo>
                        <a:pt x="408" y="317"/>
                      </a:lnTo>
                      <a:lnTo>
                        <a:pt x="362" y="226"/>
                      </a:lnTo>
                      <a:lnTo>
                        <a:pt x="453" y="226"/>
                      </a:lnTo>
                      <a:lnTo>
                        <a:pt x="408" y="0"/>
                      </a:lnTo>
                      <a:lnTo>
                        <a:pt x="272" y="0"/>
                      </a:lnTo>
                      <a:lnTo>
                        <a:pt x="226" y="45"/>
                      </a:lnTo>
                      <a:close/>
                    </a:path>
                  </a:pathLst>
                </a:custGeom>
                <a:solidFill>
                  <a:schemeClr val="folHlink"/>
                </a:solidFill>
                <a:ln w="9525">
                  <a:solidFill>
                    <a:schemeClr val="tx1"/>
                  </a:solidFill>
                  <a:round/>
                  <a:headEnd/>
                  <a:tailEnd/>
                </a:ln>
              </p:spPr>
              <p:txBody>
                <a:bodyPr/>
                <a:lstStyle/>
                <a:p>
                  <a:endParaRPr lang="en-US"/>
                </a:p>
              </p:txBody>
            </p:sp>
            <p:sp>
              <p:nvSpPr>
                <p:cNvPr id="16522" name="Freeform 56"/>
                <p:cNvSpPr>
                  <a:spLocks/>
                </p:cNvSpPr>
                <p:nvPr/>
              </p:nvSpPr>
              <p:spPr bwMode="auto">
                <a:xfrm>
                  <a:off x="1401" y="977"/>
                  <a:ext cx="117" cy="195"/>
                </a:xfrm>
                <a:custGeom>
                  <a:avLst/>
                  <a:gdLst>
                    <a:gd name="T0" fmla="*/ 0 w 635"/>
                    <a:gd name="T1" fmla="*/ 0 h 1587"/>
                    <a:gd name="T2" fmla="*/ 0 w 635"/>
                    <a:gd name="T3" fmla="*/ 0 h 1587"/>
                    <a:gd name="T4" fmla="*/ 0 w 635"/>
                    <a:gd name="T5" fmla="*/ 0 h 1587"/>
                    <a:gd name="T6" fmla="*/ 0 w 635"/>
                    <a:gd name="T7" fmla="*/ 0 h 1587"/>
                    <a:gd name="T8" fmla="*/ 0 w 635"/>
                    <a:gd name="T9" fmla="*/ 0 h 1587"/>
                    <a:gd name="T10" fmla="*/ 0 w 635"/>
                    <a:gd name="T11" fmla="*/ 0 h 1587"/>
                    <a:gd name="T12" fmla="*/ 0 w 635"/>
                    <a:gd name="T13" fmla="*/ 0 h 1587"/>
                    <a:gd name="T14" fmla="*/ 0 w 635"/>
                    <a:gd name="T15" fmla="*/ 0 h 1587"/>
                    <a:gd name="T16" fmla="*/ 0 w 635"/>
                    <a:gd name="T17" fmla="*/ 0 h 1587"/>
                    <a:gd name="T18" fmla="*/ 0 w 635"/>
                    <a:gd name="T19" fmla="*/ 0 h 1587"/>
                    <a:gd name="T20" fmla="*/ 0 w 635"/>
                    <a:gd name="T21" fmla="*/ 0 h 1587"/>
                    <a:gd name="T22" fmla="*/ 0 w 635"/>
                    <a:gd name="T23" fmla="*/ 0 h 1587"/>
                    <a:gd name="T24" fmla="*/ 0 w 635"/>
                    <a:gd name="T25" fmla="*/ 0 h 1587"/>
                    <a:gd name="T26" fmla="*/ 0 w 635"/>
                    <a:gd name="T27" fmla="*/ 0 h 1587"/>
                    <a:gd name="T28" fmla="*/ 0 w 635"/>
                    <a:gd name="T29" fmla="*/ 0 h 1587"/>
                    <a:gd name="T30" fmla="*/ 0 w 635"/>
                    <a:gd name="T31" fmla="*/ 0 h 1587"/>
                    <a:gd name="T32" fmla="*/ 0 w 635"/>
                    <a:gd name="T33" fmla="*/ 0 h 1587"/>
                    <a:gd name="T34" fmla="*/ 0 w 635"/>
                    <a:gd name="T35" fmla="*/ 0 h 1587"/>
                    <a:gd name="T36" fmla="*/ 0 w 635"/>
                    <a:gd name="T37" fmla="*/ 0 h 1587"/>
                    <a:gd name="T38" fmla="*/ 0 w 635"/>
                    <a:gd name="T39" fmla="*/ 0 h 1587"/>
                    <a:gd name="T40" fmla="*/ 0 w 635"/>
                    <a:gd name="T41" fmla="*/ 0 h 1587"/>
                    <a:gd name="T42" fmla="*/ 0 w 635"/>
                    <a:gd name="T43" fmla="*/ 0 h 1587"/>
                    <a:gd name="T44" fmla="*/ 0 w 635"/>
                    <a:gd name="T45" fmla="*/ 0 h 1587"/>
                    <a:gd name="T46" fmla="*/ 0 w 635"/>
                    <a:gd name="T47" fmla="*/ 0 h 158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35"/>
                    <a:gd name="T73" fmla="*/ 0 h 1587"/>
                    <a:gd name="T74" fmla="*/ 635 w 635"/>
                    <a:gd name="T75" fmla="*/ 1587 h 1587"/>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35" h="1587">
                      <a:moveTo>
                        <a:pt x="226" y="45"/>
                      </a:moveTo>
                      <a:lnTo>
                        <a:pt x="45" y="362"/>
                      </a:lnTo>
                      <a:lnTo>
                        <a:pt x="181" y="362"/>
                      </a:lnTo>
                      <a:lnTo>
                        <a:pt x="136" y="498"/>
                      </a:lnTo>
                      <a:lnTo>
                        <a:pt x="226" y="816"/>
                      </a:lnTo>
                      <a:lnTo>
                        <a:pt x="0" y="1315"/>
                      </a:lnTo>
                      <a:lnTo>
                        <a:pt x="181" y="1315"/>
                      </a:lnTo>
                      <a:lnTo>
                        <a:pt x="136" y="1587"/>
                      </a:lnTo>
                      <a:lnTo>
                        <a:pt x="408" y="1587"/>
                      </a:lnTo>
                      <a:lnTo>
                        <a:pt x="226" y="1496"/>
                      </a:lnTo>
                      <a:lnTo>
                        <a:pt x="317" y="1315"/>
                      </a:lnTo>
                      <a:lnTo>
                        <a:pt x="408" y="1587"/>
                      </a:lnTo>
                      <a:lnTo>
                        <a:pt x="635" y="1587"/>
                      </a:lnTo>
                      <a:lnTo>
                        <a:pt x="453" y="1496"/>
                      </a:lnTo>
                      <a:lnTo>
                        <a:pt x="453" y="1270"/>
                      </a:lnTo>
                      <a:lnTo>
                        <a:pt x="589" y="1270"/>
                      </a:lnTo>
                      <a:lnTo>
                        <a:pt x="408" y="816"/>
                      </a:lnTo>
                      <a:lnTo>
                        <a:pt x="499" y="453"/>
                      </a:lnTo>
                      <a:lnTo>
                        <a:pt x="408" y="317"/>
                      </a:lnTo>
                      <a:lnTo>
                        <a:pt x="362" y="226"/>
                      </a:lnTo>
                      <a:lnTo>
                        <a:pt x="453" y="226"/>
                      </a:lnTo>
                      <a:lnTo>
                        <a:pt x="408" y="0"/>
                      </a:lnTo>
                      <a:lnTo>
                        <a:pt x="272" y="0"/>
                      </a:lnTo>
                      <a:lnTo>
                        <a:pt x="226" y="45"/>
                      </a:lnTo>
                      <a:close/>
                    </a:path>
                  </a:pathLst>
                </a:custGeom>
                <a:solidFill>
                  <a:schemeClr val="folHlink"/>
                </a:solidFill>
                <a:ln w="9525">
                  <a:solidFill>
                    <a:schemeClr val="tx1"/>
                  </a:solidFill>
                  <a:round/>
                  <a:headEnd/>
                  <a:tailEnd/>
                </a:ln>
              </p:spPr>
              <p:txBody>
                <a:bodyPr/>
                <a:lstStyle/>
                <a:p>
                  <a:endParaRPr lang="en-US"/>
                </a:p>
              </p:txBody>
            </p:sp>
            <p:sp>
              <p:nvSpPr>
                <p:cNvPr id="16523" name="Freeform 57"/>
                <p:cNvSpPr>
                  <a:spLocks/>
                </p:cNvSpPr>
                <p:nvPr/>
              </p:nvSpPr>
              <p:spPr bwMode="auto">
                <a:xfrm>
                  <a:off x="1598" y="977"/>
                  <a:ext cx="118" cy="195"/>
                </a:xfrm>
                <a:custGeom>
                  <a:avLst/>
                  <a:gdLst>
                    <a:gd name="T0" fmla="*/ 0 w 635"/>
                    <a:gd name="T1" fmla="*/ 0 h 1587"/>
                    <a:gd name="T2" fmla="*/ 0 w 635"/>
                    <a:gd name="T3" fmla="*/ 0 h 1587"/>
                    <a:gd name="T4" fmla="*/ 0 w 635"/>
                    <a:gd name="T5" fmla="*/ 0 h 1587"/>
                    <a:gd name="T6" fmla="*/ 0 w 635"/>
                    <a:gd name="T7" fmla="*/ 0 h 1587"/>
                    <a:gd name="T8" fmla="*/ 0 w 635"/>
                    <a:gd name="T9" fmla="*/ 0 h 1587"/>
                    <a:gd name="T10" fmla="*/ 0 w 635"/>
                    <a:gd name="T11" fmla="*/ 0 h 1587"/>
                    <a:gd name="T12" fmla="*/ 0 w 635"/>
                    <a:gd name="T13" fmla="*/ 0 h 1587"/>
                    <a:gd name="T14" fmla="*/ 0 w 635"/>
                    <a:gd name="T15" fmla="*/ 0 h 1587"/>
                    <a:gd name="T16" fmla="*/ 0 w 635"/>
                    <a:gd name="T17" fmla="*/ 0 h 1587"/>
                    <a:gd name="T18" fmla="*/ 0 w 635"/>
                    <a:gd name="T19" fmla="*/ 0 h 1587"/>
                    <a:gd name="T20" fmla="*/ 0 w 635"/>
                    <a:gd name="T21" fmla="*/ 0 h 1587"/>
                    <a:gd name="T22" fmla="*/ 0 w 635"/>
                    <a:gd name="T23" fmla="*/ 0 h 1587"/>
                    <a:gd name="T24" fmla="*/ 0 w 635"/>
                    <a:gd name="T25" fmla="*/ 0 h 1587"/>
                    <a:gd name="T26" fmla="*/ 0 w 635"/>
                    <a:gd name="T27" fmla="*/ 0 h 1587"/>
                    <a:gd name="T28" fmla="*/ 0 w 635"/>
                    <a:gd name="T29" fmla="*/ 0 h 1587"/>
                    <a:gd name="T30" fmla="*/ 0 w 635"/>
                    <a:gd name="T31" fmla="*/ 0 h 1587"/>
                    <a:gd name="T32" fmla="*/ 0 w 635"/>
                    <a:gd name="T33" fmla="*/ 0 h 1587"/>
                    <a:gd name="T34" fmla="*/ 0 w 635"/>
                    <a:gd name="T35" fmla="*/ 0 h 1587"/>
                    <a:gd name="T36" fmla="*/ 0 w 635"/>
                    <a:gd name="T37" fmla="*/ 0 h 1587"/>
                    <a:gd name="T38" fmla="*/ 0 w 635"/>
                    <a:gd name="T39" fmla="*/ 0 h 1587"/>
                    <a:gd name="T40" fmla="*/ 0 w 635"/>
                    <a:gd name="T41" fmla="*/ 0 h 1587"/>
                    <a:gd name="T42" fmla="*/ 0 w 635"/>
                    <a:gd name="T43" fmla="*/ 0 h 1587"/>
                    <a:gd name="T44" fmla="*/ 0 w 635"/>
                    <a:gd name="T45" fmla="*/ 0 h 1587"/>
                    <a:gd name="T46" fmla="*/ 0 w 635"/>
                    <a:gd name="T47" fmla="*/ 0 h 158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35"/>
                    <a:gd name="T73" fmla="*/ 0 h 1587"/>
                    <a:gd name="T74" fmla="*/ 635 w 635"/>
                    <a:gd name="T75" fmla="*/ 1587 h 1587"/>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35" h="1587">
                      <a:moveTo>
                        <a:pt x="226" y="45"/>
                      </a:moveTo>
                      <a:lnTo>
                        <a:pt x="45" y="362"/>
                      </a:lnTo>
                      <a:lnTo>
                        <a:pt x="181" y="362"/>
                      </a:lnTo>
                      <a:lnTo>
                        <a:pt x="136" y="498"/>
                      </a:lnTo>
                      <a:lnTo>
                        <a:pt x="226" y="816"/>
                      </a:lnTo>
                      <a:lnTo>
                        <a:pt x="0" y="1315"/>
                      </a:lnTo>
                      <a:lnTo>
                        <a:pt x="181" y="1315"/>
                      </a:lnTo>
                      <a:lnTo>
                        <a:pt x="136" y="1587"/>
                      </a:lnTo>
                      <a:lnTo>
                        <a:pt x="408" y="1587"/>
                      </a:lnTo>
                      <a:lnTo>
                        <a:pt x="226" y="1496"/>
                      </a:lnTo>
                      <a:lnTo>
                        <a:pt x="317" y="1315"/>
                      </a:lnTo>
                      <a:lnTo>
                        <a:pt x="408" y="1587"/>
                      </a:lnTo>
                      <a:lnTo>
                        <a:pt x="635" y="1587"/>
                      </a:lnTo>
                      <a:lnTo>
                        <a:pt x="453" y="1496"/>
                      </a:lnTo>
                      <a:lnTo>
                        <a:pt x="453" y="1270"/>
                      </a:lnTo>
                      <a:lnTo>
                        <a:pt x="589" y="1270"/>
                      </a:lnTo>
                      <a:lnTo>
                        <a:pt x="408" y="816"/>
                      </a:lnTo>
                      <a:lnTo>
                        <a:pt x="499" y="453"/>
                      </a:lnTo>
                      <a:lnTo>
                        <a:pt x="408" y="317"/>
                      </a:lnTo>
                      <a:lnTo>
                        <a:pt x="362" y="226"/>
                      </a:lnTo>
                      <a:lnTo>
                        <a:pt x="453" y="226"/>
                      </a:lnTo>
                      <a:lnTo>
                        <a:pt x="408" y="0"/>
                      </a:lnTo>
                      <a:lnTo>
                        <a:pt x="272" y="0"/>
                      </a:lnTo>
                      <a:lnTo>
                        <a:pt x="226" y="45"/>
                      </a:lnTo>
                      <a:close/>
                    </a:path>
                  </a:pathLst>
                </a:custGeom>
                <a:solidFill>
                  <a:schemeClr val="folHlink"/>
                </a:solidFill>
                <a:ln w="9525">
                  <a:solidFill>
                    <a:schemeClr val="tx1"/>
                  </a:solidFill>
                  <a:round/>
                  <a:headEnd/>
                  <a:tailEnd/>
                </a:ln>
              </p:spPr>
              <p:txBody>
                <a:bodyPr/>
                <a:lstStyle/>
                <a:p>
                  <a:endParaRPr lang="en-US"/>
                </a:p>
              </p:txBody>
            </p:sp>
            <p:sp>
              <p:nvSpPr>
                <p:cNvPr id="16524" name="Freeform 58"/>
                <p:cNvSpPr>
                  <a:spLocks/>
                </p:cNvSpPr>
                <p:nvPr/>
              </p:nvSpPr>
              <p:spPr bwMode="auto">
                <a:xfrm>
                  <a:off x="1835" y="977"/>
                  <a:ext cx="117" cy="195"/>
                </a:xfrm>
                <a:custGeom>
                  <a:avLst/>
                  <a:gdLst>
                    <a:gd name="T0" fmla="*/ 0 w 635"/>
                    <a:gd name="T1" fmla="*/ 0 h 1587"/>
                    <a:gd name="T2" fmla="*/ 0 w 635"/>
                    <a:gd name="T3" fmla="*/ 0 h 1587"/>
                    <a:gd name="T4" fmla="*/ 0 w 635"/>
                    <a:gd name="T5" fmla="*/ 0 h 1587"/>
                    <a:gd name="T6" fmla="*/ 0 w 635"/>
                    <a:gd name="T7" fmla="*/ 0 h 1587"/>
                    <a:gd name="T8" fmla="*/ 0 w 635"/>
                    <a:gd name="T9" fmla="*/ 0 h 1587"/>
                    <a:gd name="T10" fmla="*/ 0 w 635"/>
                    <a:gd name="T11" fmla="*/ 0 h 1587"/>
                    <a:gd name="T12" fmla="*/ 0 w 635"/>
                    <a:gd name="T13" fmla="*/ 0 h 1587"/>
                    <a:gd name="T14" fmla="*/ 0 w 635"/>
                    <a:gd name="T15" fmla="*/ 0 h 1587"/>
                    <a:gd name="T16" fmla="*/ 0 w 635"/>
                    <a:gd name="T17" fmla="*/ 0 h 1587"/>
                    <a:gd name="T18" fmla="*/ 0 w 635"/>
                    <a:gd name="T19" fmla="*/ 0 h 1587"/>
                    <a:gd name="T20" fmla="*/ 0 w 635"/>
                    <a:gd name="T21" fmla="*/ 0 h 1587"/>
                    <a:gd name="T22" fmla="*/ 0 w 635"/>
                    <a:gd name="T23" fmla="*/ 0 h 1587"/>
                    <a:gd name="T24" fmla="*/ 0 w 635"/>
                    <a:gd name="T25" fmla="*/ 0 h 1587"/>
                    <a:gd name="T26" fmla="*/ 0 w 635"/>
                    <a:gd name="T27" fmla="*/ 0 h 1587"/>
                    <a:gd name="T28" fmla="*/ 0 w 635"/>
                    <a:gd name="T29" fmla="*/ 0 h 1587"/>
                    <a:gd name="T30" fmla="*/ 0 w 635"/>
                    <a:gd name="T31" fmla="*/ 0 h 1587"/>
                    <a:gd name="T32" fmla="*/ 0 w 635"/>
                    <a:gd name="T33" fmla="*/ 0 h 1587"/>
                    <a:gd name="T34" fmla="*/ 0 w 635"/>
                    <a:gd name="T35" fmla="*/ 0 h 1587"/>
                    <a:gd name="T36" fmla="*/ 0 w 635"/>
                    <a:gd name="T37" fmla="*/ 0 h 1587"/>
                    <a:gd name="T38" fmla="*/ 0 w 635"/>
                    <a:gd name="T39" fmla="*/ 0 h 1587"/>
                    <a:gd name="T40" fmla="*/ 0 w 635"/>
                    <a:gd name="T41" fmla="*/ 0 h 1587"/>
                    <a:gd name="T42" fmla="*/ 0 w 635"/>
                    <a:gd name="T43" fmla="*/ 0 h 1587"/>
                    <a:gd name="T44" fmla="*/ 0 w 635"/>
                    <a:gd name="T45" fmla="*/ 0 h 1587"/>
                    <a:gd name="T46" fmla="*/ 0 w 635"/>
                    <a:gd name="T47" fmla="*/ 0 h 158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35"/>
                    <a:gd name="T73" fmla="*/ 0 h 1587"/>
                    <a:gd name="T74" fmla="*/ 635 w 635"/>
                    <a:gd name="T75" fmla="*/ 1587 h 1587"/>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35" h="1587">
                      <a:moveTo>
                        <a:pt x="226" y="45"/>
                      </a:moveTo>
                      <a:lnTo>
                        <a:pt x="45" y="362"/>
                      </a:lnTo>
                      <a:lnTo>
                        <a:pt x="181" y="362"/>
                      </a:lnTo>
                      <a:lnTo>
                        <a:pt x="136" y="498"/>
                      </a:lnTo>
                      <a:lnTo>
                        <a:pt x="226" y="816"/>
                      </a:lnTo>
                      <a:lnTo>
                        <a:pt x="0" y="1315"/>
                      </a:lnTo>
                      <a:lnTo>
                        <a:pt x="181" y="1315"/>
                      </a:lnTo>
                      <a:lnTo>
                        <a:pt x="136" y="1587"/>
                      </a:lnTo>
                      <a:lnTo>
                        <a:pt x="408" y="1587"/>
                      </a:lnTo>
                      <a:lnTo>
                        <a:pt x="226" y="1496"/>
                      </a:lnTo>
                      <a:lnTo>
                        <a:pt x="317" y="1315"/>
                      </a:lnTo>
                      <a:lnTo>
                        <a:pt x="408" y="1587"/>
                      </a:lnTo>
                      <a:lnTo>
                        <a:pt x="635" y="1587"/>
                      </a:lnTo>
                      <a:lnTo>
                        <a:pt x="453" y="1496"/>
                      </a:lnTo>
                      <a:lnTo>
                        <a:pt x="453" y="1270"/>
                      </a:lnTo>
                      <a:lnTo>
                        <a:pt x="589" y="1270"/>
                      </a:lnTo>
                      <a:lnTo>
                        <a:pt x="408" y="816"/>
                      </a:lnTo>
                      <a:lnTo>
                        <a:pt x="499" y="453"/>
                      </a:lnTo>
                      <a:lnTo>
                        <a:pt x="408" y="317"/>
                      </a:lnTo>
                      <a:lnTo>
                        <a:pt x="362" y="226"/>
                      </a:lnTo>
                      <a:lnTo>
                        <a:pt x="453" y="226"/>
                      </a:lnTo>
                      <a:lnTo>
                        <a:pt x="408" y="0"/>
                      </a:lnTo>
                      <a:lnTo>
                        <a:pt x="272" y="0"/>
                      </a:lnTo>
                      <a:lnTo>
                        <a:pt x="226" y="45"/>
                      </a:lnTo>
                      <a:close/>
                    </a:path>
                  </a:pathLst>
                </a:custGeom>
                <a:solidFill>
                  <a:schemeClr val="folHlink"/>
                </a:solidFill>
                <a:ln w="9525">
                  <a:solidFill>
                    <a:schemeClr val="tx1"/>
                  </a:solidFill>
                  <a:round/>
                  <a:headEnd/>
                  <a:tailEnd/>
                </a:ln>
              </p:spPr>
              <p:txBody>
                <a:bodyPr/>
                <a:lstStyle/>
                <a:p>
                  <a:endParaRPr lang="en-US"/>
                </a:p>
              </p:txBody>
            </p:sp>
            <p:sp>
              <p:nvSpPr>
                <p:cNvPr id="16525" name="Freeform 59"/>
                <p:cNvSpPr>
                  <a:spLocks/>
                </p:cNvSpPr>
                <p:nvPr/>
              </p:nvSpPr>
              <p:spPr bwMode="auto">
                <a:xfrm>
                  <a:off x="1953" y="977"/>
                  <a:ext cx="117" cy="195"/>
                </a:xfrm>
                <a:custGeom>
                  <a:avLst/>
                  <a:gdLst>
                    <a:gd name="T0" fmla="*/ 0 w 635"/>
                    <a:gd name="T1" fmla="*/ 0 h 1587"/>
                    <a:gd name="T2" fmla="*/ 0 w 635"/>
                    <a:gd name="T3" fmla="*/ 0 h 1587"/>
                    <a:gd name="T4" fmla="*/ 0 w 635"/>
                    <a:gd name="T5" fmla="*/ 0 h 1587"/>
                    <a:gd name="T6" fmla="*/ 0 w 635"/>
                    <a:gd name="T7" fmla="*/ 0 h 1587"/>
                    <a:gd name="T8" fmla="*/ 0 w 635"/>
                    <a:gd name="T9" fmla="*/ 0 h 1587"/>
                    <a:gd name="T10" fmla="*/ 0 w 635"/>
                    <a:gd name="T11" fmla="*/ 0 h 1587"/>
                    <a:gd name="T12" fmla="*/ 0 w 635"/>
                    <a:gd name="T13" fmla="*/ 0 h 1587"/>
                    <a:gd name="T14" fmla="*/ 0 w 635"/>
                    <a:gd name="T15" fmla="*/ 0 h 1587"/>
                    <a:gd name="T16" fmla="*/ 0 w 635"/>
                    <a:gd name="T17" fmla="*/ 0 h 1587"/>
                    <a:gd name="T18" fmla="*/ 0 w 635"/>
                    <a:gd name="T19" fmla="*/ 0 h 1587"/>
                    <a:gd name="T20" fmla="*/ 0 w 635"/>
                    <a:gd name="T21" fmla="*/ 0 h 1587"/>
                    <a:gd name="T22" fmla="*/ 0 w 635"/>
                    <a:gd name="T23" fmla="*/ 0 h 1587"/>
                    <a:gd name="T24" fmla="*/ 0 w 635"/>
                    <a:gd name="T25" fmla="*/ 0 h 1587"/>
                    <a:gd name="T26" fmla="*/ 0 w 635"/>
                    <a:gd name="T27" fmla="*/ 0 h 1587"/>
                    <a:gd name="T28" fmla="*/ 0 w 635"/>
                    <a:gd name="T29" fmla="*/ 0 h 1587"/>
                    <a:gd name="T30" fmla="*/ 0 w 635"/>
                    <a:gd name="T31" fmla="*/ 0 h 1587"/>
                    <a:gd name="T32" fmla="*/ 0 w 635"/>
                    <a:gd name="T33" fmla="*/ 0 h 1587"/>
                    <a:gd name="T34" fmla="*/ 0 w 635"/>
                    <a:gd name="T35" fmla="*/ 0 h 1587"/>
                    <a:gd name="T36" fmla="*/ 0 w 635"/>
                    <a:gd name="T37" fmla="*/ 0 h 1587"/>
                    <a:gd name="T38" fmla="*/ 0 w 635"/>
                    <a:gd name="T39" fmla="*/ 0 h 1587"/>
                    <a:gd name="T40" fmla="*/ 0 w 635"/>
                    <a:gd name="T41" fmla="*/ 0 h 1587"/>
                    <a:gd name="T42" fmla="*/ 0 w 635"/>
                    <a:gd name="T43" fmla="*/ 0 h 1587"/>
                    <a:gd name="T44" fmla="*/ 0 w 635"/>
                    <a:gd name="T45" fmla="*/ 0 h 1587"/>
                    <a:gd name="T46" fmla="*/ 0 w 635"/>
                    <a:gd name="T47" fmla="*/ 0 h 158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35"/>
                    <a:gd name="T73" fmla="*/ 0 h 1587"/>
                    <a:gd name="T74" fmla="*/ 635 w 635"/>
                    <a:gd name="T75" fmla="*/ 1587 h 1587"/>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35" h="1587">
                      <a:moveTo>
                        <a:pt x="226" y="45"/>
                      </a:moveTo>
                      <a:lnTo>
                        <a:pt x="45" y="362"/>
                      </a:lnTo>
                      <a:lnTo>
                        <a:pt x="181" y="362"/>
                      </a:lnTo>
                      <a:lnTo>
                        <a:pt x="136" y="498"/>
                      </a:lnTo>
                      <a:lnTo>
                        <a:pt x="226" y="816"/>
                      </a:lnTo>
                      <a:lnTo>
                        <a:pt x="0" y="1315"/>
                      </a:lnTo>
                      <a:lnTo>
                        <a:pt x="181" y="1315"/>
                      </a:lnTo>
                      <a:lnTo>
                        <a:pt x="136" y="1587"/>
                      </a:lnTo>
                      <a:lnTo>
                        <a:pt x="408" y="1587"/>
                      </a:lnTo>
                      <a:lnTo>
                        <a:pt x="226" y="1496"/>
                      </a:lnTo>
                      <a:lnTo>
                        <a:pt x="317" y="1315"/>
                      </a:lnTo>
                      <a:lnTo>
                        <a:pt x="408" y="1587"/>
                      </a:lnTo>
                      <a:lnTo>
                        <a:pt x="635" y="1587"/>
                      </a:lnTo>
                      <a:lnTo>
                        <a:pt x="453" y="1496"/>
                      </a:lnTo>
                      <a:lnTo>
                        <a:pt x="453" y="1270"/>
                      </a:lnTo>
                      <a:lnTo>
                        <a:pt x="589" y="1270"/>
                      </a:lnTo>
                      <a:lnTo>
                        <a:pt x="408" y="816"/>
                      </a:lnTo>
                      <a:lnTo>
                        <a:pt x="499" y="453"/>
                      </a:lnTo>
                      <a:lnTo>
                        <a:pt x="408" y="317"/>
                      </a:lnTo>
                      <a:lnTo>
                        <a:pt x="362" y="226"/>
                      </a:lnTo>
                      <a:lnTo>
                        <a:pt x="453" y="226"/>
                      </a:lnTo>
                      <a:lnTo>
                        <a:pt x="408" y="0"/>
                      </a:lnTo>
                      <a:lnTo>
                        <a:pt x="272" y="0"/>
                      </a:lnTo>
                      <a:lnTo>
                        <a:pt x="226" y="45"/>
                      </a:lnTo>
                      <a:close/>
                    </a:path>
                  </a:pathLst>
                </a:custGeom>
                <a:solidFill>
                  <a:schemeClr val="folHlink"/>
                </a:solidFill>
                <a:ln w="9525">
                  <a:solidFill>
                    <a:schemeClr val="tx1"/>
                  </a:solidFill>
                  <a:round/>
                  <a:headEnd/>
                  <a:tailEnd/>
                </a:ln>
              </p:spPr>
              <p:txBody>
                <a:bodyPr/>
                <a:lstStyle/>
                <a:p>
                  <a:endParaRPr lang="en-US"/>
                </a:p>
              </p:txBody>
            </p:sp>
            <p:sp>
              <p:nvSpPr>
                <p:cNvPr id="16526" name="Freeform 60"/>
                <p:cNvSpPr>
                  <a:spLocks/>
                </p:cNvSpPr>
                <p:nvPr/>
              </p:nvSpPr>
              <p:spPr bwMode="auto">
                <a:xfrm>
                  <a:off x="2071" y="977"/>
                  <a:ext cx="117" cy="195"/>
                </a:xfrm>
                <a:custGeom>
                  <a:avLst/>
                  <a:gdLst>
                    <a:gd name="T0" fmla="*/ 0 w 635"/>
                    <a:gd name="T1" fmla="*/ 0 h 1587"/>
                    <a:gd name="T2" fmla="*/ 0 w 635"/>
                    <a:gd name="T3" fmla="*/ 0 h 1587"/>
                    <a:gd name="T4" fmla="*/ 0 w 635"/>
                    <a:gd name="T5" fmla="*/ 0 h 1587"/>
                    <a:gd name="T6" fmla="*/ 0 w 635"/>
                    <a:gd name="T7" fmla="*/ 0 h 1587"/>
                    <a:gd name="T8" fmla="*/ 0 w 635"/>
                    <a:gd name="T9" fmla="*/ 0 h 1587"/>
                    <a:gd name="T10" fmla="*/ 0 w 635"/>
                    <a:gd name="T11" fmla="*/ 0 h 1587"/>
                    <a:gd name="T12" fmla="*/ 0 w 635"/>
                    <a:gd name="T13" fmla="*/ 0 h 1587"/>
                    <a:gd name="T14" fmla="*/ 0 w 635"/>
                    <a:gd name="T15" fmla="*/ 0 h 1587"/>
                    <a:gd name="T16" fmla="*/ 0 w 635"/>
                    <a:gd name="T17" fmla="*/ 0 h 1587"/>
                    <a:gd name="T18" fmla="*/ 0 w 635"/>
                    <a:gd name="T19" fmla="*/ 0 h 1587"/>
                    <a:gd name="T20" fmla="*/ 0 w 635"/>
                    <a:gd name="T21" fmla="*/ 0 h 1587"/>
                    <a:gd name="T22" fmla="*/ 0 w 635"/>
                    <a:gd name="T23" fmla="*/ 0 h 1587"/>
                    <a:gd name="T24" fmla="*/ 0 w 635"/>
                    <a:gd name="T25" fmla="*/ 0 h 1587"/>
                    <a:gd name="T26" fmla="*/ 0 w 635"/>
                    <a:gd name="T27" fmla="*/ 0 h 1587"/>
                    <a:gd name="T28" fmla="*/ 0 w 635"/>
                    <a:gd name="T29" fmla="*/ 0 h 1587"/>
                    <a:gd name="T30" fmla="*/ 0 w 635"/>
                    <a:gd name="T31" fmla="*/ 0 h 1587"/>
                    <a:gd name="T32" fmla="*/ 0 w 635"/>
                    <a:gd name="T33" fmla="*/ 0 h 1587"/>
                    <a:gd name="T34" fmla="*/ 0 w 635"/>
                    <a:gd name="T35" fmla="*/ 0 h 1587"/>
                    <a:gd name="T36" fmla="*/ 0 w 635"/>
                    <a:gd name="T37" fmla="*/ 0 h 1587"/>
                    <a:gd name="T38" fmla="*/ 0 w 635"/>
                    <a:gd name="T39" fmla="*/ 0 h 1587"/>
                    <a:gd name="T40" fmla="*/ 0 w 635"/>
                    <a:gd name="T41" fmla="*/ 0 h 1587"/>
                    <a:gd name="T42" fmla="*/ 0 w 635"/>
                    <a:gd name="T43" fmla="*/ 0 h 1587"/>
                    <a:gd name="T44" fmla="*/ 0 w 635"/>
                    <a:gd name="T45" fmla="*/ 0 h 1587"/>
                    <a:gd name="T46" fmla="*/ 0 w 635"/>
                    <a:gd name="T47" fmla="*/ 0 h 158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35"/>
                    <a:gd name="T73" fmla="*/ 0 h 1587"/>
                    <a:gd name="T74" fmla="*/ 635 w 635"/>
                    <a:gd name="T75" fmla="*/ 1587 h 1587"/>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35" h="1587">
                      <a:moveTo>
                        <a:pt x="226" y="45"/>
                      </a:moveTo>
                      <a:lnTo>
                        <a:pt x="45" y="362"/>
                      </a:lnTo>
                      <a:lnTo>
                        <a:pt x="181" y="362"/>
                      </a:lnTo>
                      <a:lnTo>
                        <a:pt x="136" y="498"/>
                      </a:lnTo>
                      <a:lnTo>
                        <a:pt x="226" y="816"/>
                      </a:lnTo>
                      <a:lnTo>
                        <a:pt x="0" y="1315"/>
                      </a:lnTo>
                      <a:lnTo>
                        <a:pt x="181" y="1315"/>
                      </a:lnTo>
                      <a:lnTo>
                        <a:pt x="136" y="1587"/>
                      </a:lnTo>
                      <a:lnTo>
                        <a:pt x="408" y="1587"/>
                      </a:lnTo>
                      <a:lnTo>
                        <a:pt x="226" y="1496"/>
                      </a:lnTo>
                      <a:lnTo>
                        <a:pt x="317" y="1315"/>
                      </a:lnTo>
                      <a:lnTo>
                        <a:pt x="408" y="1587"/>
                      </a:lnTo>
                      <a:lnTo>
                        <a:pt x="635" y="1587"/>
                      </a:lnTo>
                      <a:lnTo>
                        <a:pt x="453" y="1496"/>
                      </a:lnTo>
                      <a:lnTo>
                        <a:pt x="453" y="1270"/>
                      </a:lnTo>
                      <a:lnTo>
                        <a:pt x="589" y="1270"/>
                      </a:lnTo>
                      <a:lnTo>
                        <a:pt x="408" y="816"/>
                      </a:lnTo>
                      <a:lnTo>
                        <a:pt x="499" y="453"/>
                      </a:lnTo>
                      <a:lnTo>
                        <a:pt x="408" y="317"/>
                      </a:lnTo>
                      <a:lnTo>
                        <a:pt x="362" y="226"/>
                      </a:lnTo>
                      <a:lnTo>
                        <a:pt x="453" y="226"/>
                      </a:lnTo>
                      <a:lnTo>
                        <a:pt x="408" y="0"/>
                      </a:lnTo>
                      <a:lnTo>
                        <a:pt x="272" y="0"/>
                      </a:lnTo>
                      <a:lnTo>
                        <a:pt x="226" y="45"/>
                      </a:lnTo>
                      <a:close/>
                    </a:path>
                  </a:pathLst>
                </a:custGeom>
                <a:solidFill>
                  <a:schemeClr val="folHlink"/>
                </a:solidFill>
                <a:ln w="9525">
                  <a:solidFill>
                    <a:schemeClr val="tx1"/>
                  </a:solidFill>
                  <a:round/>
                  <a:headEnd/>
                  <a:tailEnd/>
                </a:ln>
              </p:spPr>
              <p:txBody>
                <a:bodyPr/>
                <a:lstStyle/>
                <a:p>
                  <a:endParaRPr lang="en-US"/>
                </a:p>
              </p:txBody>
            </p:sp>
            <p:sp>
              <p:nvSpPr>
                <p:cNvPr id="16527" name="Freeform 61"/>
                <p:cNvSpPr>
                  <a:spLocks/>
                </p:cNvSpPr>
                <p:nvPr/>
              </p:nvSpPr>
              <p:spPr bwMode="auto">
                <a:xfrm>
                  <a:off x="2189" y="977"/>
                  <a:ext cx="117" cy="195"/>
                </a:xfrm>
                <a:custGeom>
                  <a:avLst/>
                  <a:gdLst>
                    <a:gd name="T0" fmla="*/ 0 w 635"/>
                    <a:gd name="T1" fmla="*/ 0 h 1587"/>
                    <a:gd name="T2" fmla="*/ 0 w 635"/>
                    <a:gd name="T3" fmla="*/ 0 h 1587"/>
                    <a:gd name="T4" fmla="*/ 0 w 635"/>
                    <a:gd name="T5" fmla="*/ 0 h 1587"/>
                    <a:gd name="T6" fmla="*/ 0 w 635"/>
                    <a:gd name="T7" fmla="*/ 0 h 1587"/>
                    <a:gd name="T8" fmla="*/ 0 w 635"/>
                    <a:gd name="T9" fmla="*/ 0 h 1587"/>
                    <a:gd name="T10" fmla="*/ 0 w 635"/>
                    <a:gd name="T11" fmla="*/ 0 h 1587"/>
                    <a:gd name="T12" fmla="*/ 0 w 635"/>
                    <a:gd name="T13" fmla="*/ 0 h 1587"/>
                    <a:gd name="T14" fmla="*/ 0 w 635"/>
                    <a:gd name="T15" fmla="*/ 0 h 1587"/>
                    <a:gd name="T16" fmla="*/ 0 w 635"/>
                    <a:gd name="T17" fmla="*/ 0 h 1587"/>
                    <a:gd name="T18" fmla="*/ 0 w 635"/>
                    <a:gd name="T19" fmla="*/ 0 h 1587"/>
                    <a:gd name="T20" fmla="*/ 0 w 635"/>
                    <a:gd name="T21" fmla="*/ 0 h 1587"/>
                    <a:gd name="T22" fmla="*/ 0 w 635"/>
                    <a:gd name="T23" fmla="*/ 0 h 1587"/>
                    <a:gd name="T24" fmla="*/ 0 w 635"/>
                    <a:gd name="T25" fmla="*/ 0 h 1587"/>
                    <a:gd name="T26" fmla="*/ 0 w 635"/>
                    <a:gd name="T27" fmla="*/ 0 h 1587"/>
                    <a:gd name="T28" fmla="*/ 0 w 635"/>
                    <a:gd name="T29" fmla="*/ 0 h 1587"/>
                    <a:gd name="T30" fmla="*/ 0 w 635"/>
                    <a:gd name="T31" fmla="*/ 0 h 1587"/>
                    <a:gd name="T32" fmla="*/ 0 w 635"/>
                    <a:gd name="T33" fmla="*/ 0 h 1587"/>
                    <a:gd name="T34" fmla="*/ 0 w 635"/>
                    <a:gd name="T35" fmla="*/ 0 h 1587"/>
                    <a:gd name="T36" fmla="*/ 0 w 635"/>
                    <a:gd name="T37" fmla="*/ 0 h 1587"/>
                    <a:gd name="T38" fmla="*/ 0 w 635"/>
                    <a:gd name="T39" fmla="*/ 0 h 1587"/>
                    <a:gd name="T40" fmla="*/ 0 w 635"/>
                    <a:gd name="T41" fmla="*/ 0 h 1587"/>
                    <a:gd name="T42" fmla="*/ 0 w 635"/>
                    <a:gd name="T43" fmla="*/ 0 h 1587"/>
                    <a:gd name="T44" fmla="*/ 0 w 635"/>
                    <a:gd name="T45" fmla="*/ 0 h 1587"/>
                    <a:gd name="T46" fmla="*/ 0 w 635"/>
                    <a:gd name="T47" fmla="*/ 0 h 158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35"/>
                    <a:gd name="T73" fmla="*/ 0 h 1587"/>
                    <a:gd name="T74" fmla="*/ 635 w 635"/>
                    <a:gd name="T75" fmla="*/ 1587 h 1587"/>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35" h="1587">
                      <a:moveTo>
                        <a:pt x="226" y="45"/>
                      </a:moveTo>
                      <a:lnTo>
                        <a:pt x="45" y="362"/>
                      </a:lnTo>
                      <a:lnTo>
                        <a:pt x="181" y="362"/>
                      </a:lnTo>
                      <a:lnTo>
                        <a:pt x="136" y="498"/>
                      </a:lnTo>
                      <a:lnTo>
                        <a:pt x="226" y="816"/>
                      </a:lnTo>
                      <a:lnTo>
                        <a:pt x="0" y="1315"/>
                      </a:lnTo>
                      <a:lnTo>
                        <a:pt x="181" y="1315"/>
                      </a:lnTo>
                      <a:lnTo>
                        <a:pt x="136" y="1587"/>
                      </a:lnTo>
                      <a:lnTo>
                        <a:pt x="408" y="1587"/>
                      </a:lnTo>
                      <a:lnTo>
                        <a:pt x="226" y="1496"/>
                      </a:lnTo>
                      <a:lnTo>
                        <a:pt x="317" y="1315"/>
                      </a:lnTo>
                      <a:lnTo>
                        <a:pt x="408" y="1587"/>
                      </a:lnTo>
                      <a:lnTo>
                        <a:pt x="635" y="1587"/>
                      </a:lnTo>
                      <a:lnTo>
                        <a:pt x="453" y="1496"/>
                      </a:lnTo>
                      <a:lnTo>
                        <a:pt x="453" y="1270"/>
                      </a:lnTo>
                      <a:lnTo>
                        <a:pt x="589" y="1270"/>
                      </a:lnTo>
                      <a:lnTo>
                        <a:pt x="408" y="816"/>
                      </a:lnTo>
                      <a:lnTo>
                        <a:pt x="499" y="453"/>
                      </a:lnTo>
                      <a:lnTo>
                        <a:pt x="408" y="317"/>
                      </a:lnTo>
                      <a:lnTo>
                        <a:pt x="362" y="226"/>
                      </a:lnTo>
                      <a:lnTo>
                        <a:pt x="453" y="226"/>
                      </a:lnTo>
                      <a:lnTo>
                        <a:pt x="408" y="0"/>
                      </a:lnTo>
                      <a:lnTo>
                        <a:pt x="272" y="0"/>
                      </a:lnTo>
                      <a:lnTo>
                        <a:pt x="226" y="45"/>
                      </a:lnTo>
                      <a:close/>
                    </a:path>
                  </a:pathLst>
                </a:custGeom>
                <a:solidFill>
                  <a:schemeClr val="folHlink"/>
                </a:solidFill>
                <a:ln w="9525">
                  <a:solidFill>
                    <a:schemeClr val="tx1"/>
                  </a:solidFill>
                  <a:round/>
                  <a:headEnd/>
                  <a:tailEnd/>
                </a:ln>
              </p:spPr>
              <p:txBody>
                <a:bodyPr/>
                <a:lstStyle/>
                <a:p>
                  <a:endParaRPr lang="en-US"/>
                </a:p>
              </p:txBody>
            </p:sp>
            <p:sp>
              <p:nvSpPr>
                <p:cNvPr id="16528" name="Freeform 62"/>
                <p:cNvSpPr>
                  <a:spLocks/>
                </p:cNvSpPr>
                <p:nvPr/>
              </p:nvSpPr>
              <p:spPr bwMode="auto">
                <a:xfrm>
                  <a:off x="2307" y="977"/>
                  <a:ext cx="117" cy="195"/>
                </a:xfrm>
                <a:custGeom>
                  <a:avLst/>
                  <a:gdLst>
                    <a:gd name="T0" fmla="*/ 0 w 635"/>
                    <a:gd name="T1" fmla="*/ 0 h 1587"/>
                    <a:gd name="T2" fmla="*/ 0 w 635"/>
                    <a:gd name="T3" fmla="*/ 0 h 1587"/>
                    <a:gd name="T4" fmla="*/ 0 w 635"/>
                    <a:gd name="T5" fmla="*/ 0 h 1587"/>
                    <a:gd name="T6" fmla="*/ 0 w 635"/>
                    <a:gd name="T7" fmla="*/ 0 h 1587"/>
                    <a:gd name="T8" fmla="*/ 0 w 635"/>
                    <a:gd name="T9" fmla="*/ 0 h 1587"/>
                    <a:gd name="T10" fmla="*/ 0 w 635"/>
                    <a:gd name="T11" fmla="*/ 0 h 1587"/>
                    <a:gd name="T12" fmla="*/ 0 w 635"/>
                    <a:gd name="T13" fmla="*/ 0 h 1587"/>
                    <a:gd name="T14" fmla="*/ 0 w 635"/>
                    <a:gd name="T15" fmla="*/ 0 h 1587"/>
                    <a:gd name="T16" fmla="*/ 0 w 635"/>
                    <a:gd name="T17" fmla="*/ 0 h 1587"/>
                    <a:gd name="T18" fmla="*/ 0 w 635"/>
                    <a:gd name="T19" fmla="*/ 0 h 1587"/>
                    <a:gd name="T20" fmla="*/ 0 w 635"/>
                    <a:gd name="T21" fmla="*/ 0 h 1587"/>
                    <a:gd name="T22" fmla="*/ 0 w 635"/>
                    <a:gd name="T23" fmla="*/ 0 h 1587"/>
                    <a:gd name="T24" fmla="*/ 0 w 635"/>
                    <a:gd name="T25" fmla="*/ 0 h 1587"/>
                    <a:gd name="T26" fmla="*/ 0 w 635"/>
                    <a:gd name="T27" fmla="*/ 0 h 1587"/>
                    <a:gd name="T28" fmla="*/ 0 w 635"/>
                    <a:gd name="T29" fmla="*/ 0 h 1587"/>
                    <a:gd name="T30" fmla="*/ 0 w 635"/>
                    <a:gd name="T31" fmla="*/ 0 h 1587"/>
                    <a:gd name="T32" fmla="*/ 0 w 635"/>
                    <a:gd name="T33" fmla="*/ 0 h 1587"/>
                    <a:gd name="T34" fmla="*/ 0 w 635"/>
                    <a:gd name="T35" fmla="*/ 0 h 1587"/>
                    <a:gd name="T36" fmla="*/ 0 w 635"/>
                    <a:gd name="T37" fmla="*/ 0 h 1587"/>
                    <a:gd name="T38" fmla="*/ 0 w 635"/>
                    <a:gd name="T39" fmla="*/ 0 h 1587"/>
                    <a:gd name="T40" fmla="*/ 0 w 635"/>
                    <a:gd name="T41" fmla="*/ 0 h 1587"/>
                    <a:gd name="T42" fmla="*/ 0 w 635"/>
                    <a:gd name="T43" fmla="*/ 0 h 1587"/>
                    <a:gd name="T44" fmla="*/ 0 w 635"/>
                    <a:gd name="T45" fmla="*/ 0 h 1587"/>
                    <a:gd name="T46" fmla="*/ 0 w 635"/>
                    <a:gd name="T47" fmla="*/ 0 h 158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35"/>
                    <a:gd name="T73" fmla="*/ 0 h 1587"/>
                    <a:gd name="T74" fmla="*/ 635 w 635"/>
                    <a:gd name="T75" fmla="*/ 1587 h 1587"/>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35" h="1587">
                      <a:moveTo>
                        <a:pt x="226" y="45"/>
                      </a:moveTo>
                      <a:lnTo>
                        <a:pt x="45" y="362"/>
                      </a:lnTo>
                      <a:lnTo>
                        <a:pt x="181" y="362"/>
                      </a:lnTo>
                      <a:lnTo>
                        <a:pt x="136" y="498"/>
                      </a:lnTo>
                      <a:lnTo>
                        <a:pt x="226" y="816"/>
                      </a:lnTo>
                      <a:lnTo>
                        <a:pt x="0" y="1315"/>
                      </a:lnTo>
                      <a:lnTo>
                        <a:pt x="181" y="1315"/>
                      </a:lnTo>
                      <a:lnTo>
                        <a:pt x="136" y="1587"/>
                      </a:lnTo>
                      <a:lnTo>
                        <a:pt x="408" y="1587"/>
                      </a:lnTo>
                      <a:lnTo>
                        <a:pt x="226" y="1496"/>
                      </a:lnTo>
                      <a:lnTo>
                        <a:pt x="317" y="1315"/>
                      </a:lnTo>
                      <a:lnTo>
                        <a:pt x="408" y="1587"/>
                      </a:lnTo>
                      <a:lnTo>
                        <a:pt x="635" y="1587"/>
                      </a:lnTo>
                      <a:lnTo>
                        <a:pt x="453" y="1496"/>
                      </a:lnTo>
                      <a:lnTo>
                        <a:pt x="453" y="1270"/>
                      </a:lnTo>
                      <a:lnTo>
                        <a:pt x="589" y="1270"/>
                      </a:lnTo>
                      <a:lnTo>
                        <a:pt x="408" y="816"/>
                      </a:lnTo>
                      <a:lnTo>
                        <a:pt x="499" y="453"/>
                      </a:lnTo>
                      <a:lnTo>
                        <a:pt x="408" y="317"/>
                      </a:lnTo>
                      <a:lnTo>
                        <a:pt x="362" y="226"/>
                      </a:lnTo>
                      <a:lnTo>
                        <a:pt x="453" y="226"/>
                      </a:lnTo>
                      <a:lnTo>
                        <a:pt x="408" y="0"/>
                      </a:lnTo>
                      <a:lnTo>
                        <a:pt x="272" y="0"/>
                      </a:lnTo>
                      <a:lnTo>
                        <a:pt x="226" y="45"/>
                      </a:lnTo>
                      <a:close/>
                    </a:path>
                  </a:pathLst>
                </a:custGeom>
                <a:solidFill>
                  <a:schemeClr val="folHlink"/>
                </a:solidFill>
                <a:ln w="9525">
                  <a:solidFill>
                    <a:schemeClr val="tx1"/>
                  </a:solidFill>
                  <a:round/>
                  <a:headEnd/>
                  <a:tailEnd/>
                </a:ln>
              </p:spPr>
              <p:txBody>
                <a:bodyPr/>
                <a:lstStyle/>
                <a:p>
                  <a:endParaRPr lang="en-US"/>
                </a:p>
              </p:txBody>
            </p:sp>
            <p:sp>
              <p:nvSpPr>
                <p:cNvPr id="16529" name="Freeform 63"/>
                <p:cNvSpPr>
                  <a:spLocks/>
                </p:cNvSpPr>
                <p:nvPr/>
              </p:nvSpPr>
              <p:spPr bwMode="auto">
                <a:xfrm>
                  <a:off x="1283" y="977"/>
                  <a:ext cx="117" cy="195"/>
                </a:xfrm>
                <a:custGeom>
                  <a:avLst/>
                  <a:gdLst>
                    <a:gd name="T0" fmla="*/ 0 w 635"/>
                    <a:gd name="T1" fmla="*/ 0 h 1587"/>
                    <a:gd name="T2" fmla="*/ 0 w 635"/>
                    <a:gd name="T3" fmla="*/ 0 h 1587"/>
                    <a:gd name="T4" fmla="*/ 0 w 635"/>
                    <a:gd name="T5" fmla="*/ 0 h 1587"/>
                    <a:gd name="T6" fmla="*/ 0 w 635"/>
                    <a:gd name="T7" fmla="*/ 0 h 1587"/>
                    <a:gd name="T8" fmla="*/ 0 w 635"/>
                    <a:gd name="T9" fmla="*/ 0 h 1587"/>
                    <a:gd name="T10" fmla="*/ 0 w 635"/>
                    <a:gd name="T11" fmla="*/ 0 h 1587"/>
                    <a:gd name="T12" fmla="*/ 0 w 635"/>
                    <a:gd name="T13" fmla="*/ 0 h 1587"/>
                    <a:gd name="T14" fmla="*/ 0 w 635"/>
                    <a:gd name="T15" fmla="*/ 0 h 1587"/>
                    <a:gd name="T16" fmla="*/ 0 w 635"/>
                    <a:gd name="T17" fmla="*/ 0 h 1587"/>
                    <a:gd name="T18" fmla="*/ 0 w 635"/>
                    <a:gd name="T19" fmla="*/ 0 h 1587"/>
                    <a:gd name="T20" fmla="*/ 0 w 635"/>
                    <a:gd name="T21" fmla="*/ 0 h 1587"/>
                    <a:gd name="T22" fmla="*/ 0 w 635"/>
                    <a:gd name="T23" fmla="*/ 0 h 1587"/>
                    <a:gd name="T24" fmla="*/ 0 w 635"/>
                    <a:gd name="T25" fmla="*/ 0 h 1587"/>
                    <a:gd name="T26" fmla="*/ 0 w 635"/>
                    <a:gd name="T27" fmla="*/ 0 h 1587"/>
                    <a:gd name="T28" fmla="*/ 0 w 635"/>
                    <a:gd name="T29" fmla="*/ 0 h 1587"/>
                    <a:gd name="T30" fmla="*/ 0 w 635"/>
                    <a:gd name="T31" fmla="*/ 0 h 1587"/>
                    <a:gd name="T32" fmla="*/ 0 w 635"/>
                    <a:gd name="T33" fmla="*/ 0 h 1587"/>
                    <a:gd name="T34" fmla="*/ 0 w 635"/>
                    <a:gd name="T35" fmla="*/ 0 h 1587"/>
                    <a:gd name="T36" fmla="*/ 0 w 635"/>
                    <a:gd name="T37" fmla="*/ 0 h 1587"/>
                    <a:gd name="T38" fmla="*/ 0 w 635"/>
                    <a:gd name="T39" fmla="*/ 0 h 1587"/>
                    <a:gd name="T40" fmla="*/ 0 w 635"/>
                    <a:gd name="T41" fmla="*/ 0 h 1587"/>
                    <a:gd name="T42" fmla="*/ 0 w 635"/>
                    <a:gd name="T43" fmla="*/ 0 h 1587"/>
                    <a:gd name="T44" fmla="*/ 0 w 635"/>
                    <a:gd name="T45" fmla="*/ 0 h 1587"/>
                    <a:gd name="T46" fmla="*/ 0 w 635"/>
                    <a:gd name="T47" fmla="*/ 0 h 158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35"/>
                    <a:gd name="T73" fmla="*/ 0 h 1587"/>
                    <a:gd name="T74" fmla="*/ 635 w 635"/>
                    <a:gd name="T75" fmla="*/ 1587 h 1587"/>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35" h="1587">
                      <a:moveTo>
                        <a:pt x="226" y="45"/>
                      </a:moveTo>
                      <a:lnTo>
                        <a:pt x="45" y="362"/>
                      </a:lnTo>
                      <a:lnTo>
                        <a:pt x="181" y="362"/>
                      </a:lnTo>
                      <a:lnTo>
                        <a:pt x="136" y="498"/>
                      </a:lnTo>
                      <a:lnTo>
                        <a:pt x="226" y="816"/>
                      </a:lnTo>
                      <a:lnTo>
                        <a:pt x="0" y="1315"/>
                      </a:lnTo>
                      <a:lnTo>
                        <a:pt x="181" y="1315"/>
                      </a:lnTo>
                      <a:lnTo>
                        <a:pt x="136" y="1587"/>
                      </a:lnTo>
                      <a:lnTo>
                        <a:pt x="408" y="1587"/>
                      </a:lnTo>
                      <a:lnTo>
                        <a:pt x="226" y="1496"/>
                      </a:lnTo>
                      <a:lnTo>
                        <a:pt x="317" y="1315"/>
                      </a:lnTo>
                      <a:lnTo>
                        <a:pt x="408" y="1587"/>
                      </a:lnTo>
                      <a:lnTo>
                        <a:pt x="635" y="1587"/>
                      </a:lnTo>
                      <a:lnTo>
                        <a:pt x="453" y="1496"/>
                      </a:lnTo>
                      <a:lnTo>
                        <a:pt x="453" y="1270"/>
                      </a:lnTo>
                      <a:lnTo>
                        <a:pt x="589" y="1270"/>
                      </a:lnTo>
                      <a:lnTo>
                        <a:pt x="408" y="816"/>
                      </a:lnTo>
                      <a:lnTo>
                        <a:pt x="499" y="453"/>
                      </a:lnTo>
                      <a:lnTo>
                        <a:pt x="408" y="317"/>
                      </a:lnTo>
                      <a:lnTo>
                        <a:pt x="362" y="226"/>
                      </a:lnTo>
                      <a:lnTo>
                        <a:pt x="453" y="226"/>
                      </a:lnTo>
                      <a:lnTo>
                        <a:pt x="408" y="0"/>
                      </a:lnTo>
                      <a:lnTo>
                        <a:pt x="272" y="0"/>
                      </a:lnTo>
                      <a:lnTo>
                        <a:pt x="226" y="45"/>
                      </a:lnTo>
                      <a:close/>
                    </a:path>
                  </a:pathLst>
                </a:custGeom>
                <a:solidFill>
                  <a:schemeClr val="folHlink"/>
                </a:solidFill>
                <a:ln w="9525">
                  <a:solidFill>
                    <a:schemeClr val="tx1"/>
                  </a:solidFill>
                  <a:round/>
                  <a:headEnd/>
                  <a:tailEnd/>
                </a:ln>
              </p:spPr>
              <p:txBody>
                <a:bodyPr/>
                <a:lstStyle/>
                <a:p>
                  <a:endParaRPr lang="en-US"/>
                </a:p>
              </p:txBody>
            </p:sp>
          </p:grpSp>
        </p:grpSp>
      </p:grpSp>
      <p:grpSp>
        <p:nvGrpSpPr>
          <p:cNvPr id="7" name="Group 64"/>
          <p:cNvGrpSpPr>
            <a:grpSpLocks/>
          </p:cNvGrpSpPr>
          <p:nvPr/>
        </p:nvGrpSpPr>
        <p:grpSpPr bwMode="auto">
          <a:xfrm>
            <a:off x="2051050" y="2205038"/>
            <a:ext cx="1812925" cy="328612"/>
            <a:chOff x="1247" y="890"/>
            <a:chExt cx="1315" cy="193"/>
          </a:xfrm>
        </p:grpSpPr>
        <p:sp>
          <p:nvSpPr>
            <p:cNvPr id="16506" name="Freeform 65"/>
            <p:cNvSpPr>
              <a:spLocks/>
            </p:cNvSpPr>
            <p:nvPr/>
          </p:nvSpPr>
          <p:spPr bwMode="auto">
            <a:xfrm>
              <a:off x="1746" y="890"/>
              <a:ext cx="136" cy="182"/>
            </a:xfrm>
            <a:custGeom>
              <a:avLst/>
              <a:gdLst>
                <a:gd name="T0" fmla="*/ 0 w 771"/>
                <a:gd name="T1" fmla="*/ 0 h 1724"/>
                <a:gd name="T2" fmla="*/ 0 w 771"/>
                <a:gd name="T3" fmla="*/ 0 h 1724"/>
                <a:gd name="T4" fmla="*/ 0 w 771"/>
                <a:gd name="T5" fmla="*/ 0 h 1724"/>
                <a:gd name="T6" fmla="*/ 0 w 771"/>
                <a:gd name="T7" fmla="*/ 0 h 1724"/>
                <a:gd name="T8" fmla="*/ 0 w 771"/>
                <a:gd name="T9" fmla="*/ 0 h 1724"/>
                <a:gd name="T10" fmla="*/ 0 w 771"/>
                <a:gd name="T11" fmla="*/ 0 h 1724"/>
                <a:gd name="T12" fmla="*/ 0 w 771"/>
                <a:gd name="T13" fmla="*/ 0 h 1724"/>
                <a:gd name="T14" fmla="*/ 0 w 771"/>
                <a:gd name="T15" fmla="*/ 0 h 1724"/>
                <a:gd name="T16" fmla="*/ 0 w 771"/>
                <a:gd name="T17" fmla="*/ 0 h 1724"/>
                <a:gd name="T18" fmla="*/ 0 w 771"/>
                <a:gd name="T19" fmla="*/ 0 h 1724"/>
                <a:gd name="T20" fmla="*/ 0 w 771"/>
                <a:gd name="T21" fmla="*/ 0 h 1724"/>
                <a:gd name="T22" fmla="*/ 0 w 771"/>
                <a:gd name="T23" fmla="*/ 0 h 1724"/>
                <a:gd name="T24" fmla="*/ 0 w 771"/>
                <a:gd name="T25" fmla="*/ 0 h 1724"/>
                <a:gd name="T26" fmla="*/ 0 w 771"/>
                <a:gd name="T27" fmla="*/ 0 h 1724"/>
                <a:gd name="T28" fmla="*/ 0 w 771"/>
                <a:gd name="T29" fmla="*/ 0 h 1724"/>
                <a:gd name="T30" fmla="*/ 0 w 771"/>
                <a:gd name="T31" fmla="*/ 0 h 1724"/>
                <a:gd name="T32" fmla="*/ 0 w 771"/>
                <a:gd name="T33" fmla="*/ 0 h 1724"/>
                <a:gd name="T34" fmla="*/ 0 w 771"/>
                <a:gd name="T35" fmla="*/ 0 h 1724"/>
                <a:gd name="T36" fmla="*/ 0 w 771"/>
                <a:gd name="T37" fmla="*/ 0 h 1724"/>
                <a:gd name="T38" fmla="*/ 0 w 771"/>
                <a:gd name="T39" fmla="*/ 0 h 172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771"/>
                <a:gd name="T61" fmla="*/ 0 h 1724"/>
                <a:gd name="T62" fmla="*/ 771 w 771"/>
                <a:gd name="T63" fmla="*/ 1724 h 172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771" h="1724">
                  <a:moveTo>
                    <a:pt x="182" y="0"/>
                  </a:moveTo>
                  <a:lnTo>
                    <a:pt x="91" y="136"/>
                  </a:lnTo>
                  <a:lnTo>
                    <a:pt x="91" y="318"/>
                  </a:lnTo>
                  <a:lnTo>
                    <a:pt x="182" y="363"/>
                  </a:lnTo>
                  <a:lnTo>
                    <a:pt x="46" y="545"/>
                  </a:lnTo>
                  <a:lnTo>
                    <a:pt x="136" y="1044"/>
                  </a:lnTo>
                  <a:lnTo>
                    <a:pt x="0" y="1724"/>
                  </a:lnTo>
                  <a:lnTo>
                    <a:pt x="363" y="1724"/>
                  </a:lnTo>
                  <a:lnTo>
                    <a:pt x="182" y="1588"/>
                  </a:lnTo>
                  <a:lnTo>
                    <a:pt x="363" y="1089"/>
                  </a:lnTo>
                  <a:lnTo>
                    <a:pt x="454" y="1679"/>
                  </a:lnTo>
                  <a:lnTo>
                    <a:pt x="771" y="1679"/>
                  </a:lnTo>
                  <a:lnTo>
                    <a:pt x="590" y="1543"/>
                  </a:lnTo>
                  <a:lnTo>
                    <a:pt x="545" y="998"/>
                  </a:lnTo>
                  <a:lnTo>
                    <a:pt x="545" y="409"/>
                  </a:lnTo>
                  <a:lnTo>
                    <a:pt x="409" y="318"/>
                  </a:lnTo>
                  <a:lnTo>
                    <a:pt x="454" y="227"/>
                  </a:lnTo>
                  <a:lnTo>
                    <a:pt x="409" y="46"/>
                  </a:lnTo>
                  <a:lnTo>
                    <a:pt x="273" y="0"/>
                  </a:lnTo>
                  <a:lnTo>
                    <a:pt x="182" y="0"/>
                  </a:lnTo>
                  <a:close/>
                </a:path>
              </a:pathLst>
            </a:custGeom>
            <a:solidFill>
              <a:schemeClr val="bg2"/>
            </a:solidFill>
            <a:ln w="9525">
              <a:solidFill>
                <a:schemeClr val="tx1"/>
              </a:solidFill>
              <a:round/>
              <a:headEnd/>
              <a:tailEnd/>
            </a:ln>
          </p:spPr>
          <p:txBody>
            <a:bodyPr/>
            <a:lstStyle/>
            <a:p>
              <a:endParaRPr lang="en-US"/>
            </a:p>
          </p:txBody>
        </p:sp>
        <p:grpSp>
          <p:nvGrpSpPr>
            <p:cNvPr id="16507" name="Group 66"/>
            <p:cNvGrpSpPr>
              <a:grpSpLocks/>
            </p:cNvGrpSpPr>
            <p:nvPr/>
          </p:nvGrpSpPr>
          <p:grpSpPr bwMode="auto">
            <a:xfrm>
              <a:off x="1247" y="898"/>
              <a:ext cx="1315" cy="185"/>
              <a:chOff x="1247" y="890"/>
              <a:chExt cx="1315" cy="185"/>
            </a:xfrm>
          </p:grpSpPr>
          <p:sp>
            <p:nvSpPr>
              <p:cNvPr id="16508" name="Freeform 67"/>
              <p:cNvSpPr>
                <a:spLocks/>
              </p:cNvSpPr>
              <p:nvPr/>
            </p:nvSpPr>
            <p:spPr bwMode="auto">
              <a:xfrm>
                <a:off x="1247" y="890"/>
                <a:ext cx="136" cy="182"/>
              </a:xfrm>
              <a:custGeom>
                <a:avLst/>
                <a:gdLst>
                  <a:gd name="T0" fmla="*/ 0 w 771"/>
                  <a:gd name="T1" fmla="*/ 0 h 1724"/>
                  <a:gd name="T2" fmla="*/ 0 w 771"/>
                  <a:gd name="T3" fmla="*/ 0 h 1724"/>
                  <a:gd name="T4" fmla="*/ 0 w 771"/>
                  <a:gd name="T5" fmla="*/ 0 h 1724"/>
                  <a:gd name="T6" fmla="*/ 0 w 771"/>
                  <a:gd name="T7" fmla="*/ 0 h 1724"/>
                  <a:gd name="T8" fmla="*/ 0 w 771"/>
                  <a:gd name="T9" fmla="*/ 0 h 1724"/>
                  <a:gd name="T10" fmla="*/ 0 w 771"/>
                  <a:gd name="T11" fmla="*/ 0 h 1724"/>
                  <a:gd name="T12" fmla="*/ 0 w 771"/>
                  <a:gd name="T13" fmla="*/ 0 h 1724"/>
                  <a:gd name="T14" fmla="*/ 0 w 771"/>
                  <a:gd name="T15" fmla="*/ 0 h 1724"/>
                  <a:gd name="T16" fmla="*/ 0 w 771"/>
                  <a:gd name="T17" fmla="*/ 0 h 1724"/>
                  <a:gd name="T18" fmla="*/ 0 w 771"/>
                  <a:gd name="T19" fmla="*/ 0 h 1724"/>
                  <a:gd name="T20" fmla="*/ 0 w 771"/>
                  <a:gd name="T21" fmla="*/ 0 h 1724"/>
                  <a:gd name="T22" fmla="*/ 0 w 771"/>
                  <a:gd name="T23" fmla="*/ 0 h 1724"/>
                  <a:gd name="T24" fmla="*/ 0 w 771"/>
                  <a:gd name="T25" fmla="*/ 0 h 1724"/>
                  <a:gd name="T26" fmla="*/ 0 w 771"/>
                  <a:gd name="T27" fmla="*/ 0 h 1724"/>
                  <a:gd name="T28" fmla="*/ 0 w 771"/>
                  <a:gd name="T29" fmla="*/ 0 h 1724"/>
                  <a:gd name="T30" fmla="*/ 0 w 771"/>
                  <a:gd name="T31" fmla="*/ 0 h 1724"/>
                  <a:gd name="T32" fmla="*/ 0 w 771"/>
                  <a:gd name="T33" fmla="*/ 0 h 1724"/>
                  <a:gd name="T34" fmla="*/ 0 w 771"/>
                  <a:gd name="T35" fmla="*/ 0 h 1724"/>
                  <a:gd name="T36" fmla="*/ 0 w 771"/>
                  <a:gd name="T37" fmla="*/ 0 h 1724"/>
                  <a:gd name="T38" fmla="*/ 0 w 771"/>
                  <a:gd name="T39" fmla="*/ 0 h 172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771"/>
                  <a:gd name="T61" fmla="*/ 0 h 1724"/>
                  <a:gd name="T62" fmla="*/ 771 w 771"/>
                  <a:gd name="T63" fmla="*/ 1724 h 172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771" h="1724">
                    <a:moveTo>
                      <a:pt x="182" y="0"/>
                    </a:moveTo>
                    <a:lnTo>
                      <a:pt x="91" y="136"/>
                    </a:lnTo>
                    <a:lnTo>
                      <a:pt x="91" y="318"/>
                    </a:lnTo>
                    <a:lnTo>
                      <a:pt x="182" y="363"/>
                    </a:lnTo>
                    <a:lnTo>
                      <a:pt x="46" y="545"/>
                    </a:lnTo>
                    <a:lnTo>
                      <a:pt x="136" y="1044"/>
                    </a:lnTo>
                    <a:lnTo>
                      <a:pt x="0" y="1724"/>
                    </a:lnTo>
                    <a:lnTo>
                      <a:pt x="363" y="1724"/>
                    </a:lnTo>
                    <a:lnTo>
                      <a:pt x="182" y="1588"/>
                    </a:lnTo>
                    <a:lnTo>
                      <a:pt x="363" y="1089"/>
                    </a:lnTo>
                    <a:lnTo>
                      <a:pt x="454" y="1679"/>
                    </a:lnTo>
                    <a:lnTo>
                      <a:pt x="771" y="1679"/>
                    </a:lnTo>
                    <a:lnTo>
                      <a:pt x="590" y="1543"/>
                    </a:lnTo>
                    <a:lnTo>
                      <a:pt x="545" y="998"/>
                    </a:lnTo>
                    <a:lnTo>
                      <a:pt x="545" y="409"/>
                    </a:lnTo>
                    <a:lnTo>
                      <a:pt x="409" y="318"/>
                    </a:lnTo>
                    <a:lnTo>
                      <a:pt x="454" y="227"/>
                    </a:lnTo>
                    <a:lnTo>
                      <a:pt x="409" y="46"/>
                    </a:lnTo>
                    <a:lnTo>
                      <a:pt x="273" y="0"/>
                    </a:lnTo>
                    <a:lnTo>
                      <a:pt x="182" y="0"/>
                    </a:lnTo>
                    <a:close/>
                  </a:path>
                </a:pathLst>
              </a:custGeom>
              <a:solidFill>
                <a:schemeClr val="bg2"/>
              </a:solidFill>
              <a:ln w="9525">
                <a:solidFill>
                  <a:schemeClr val="tx1"/>
                </a:solidFill>
                <a:round/>
                <a:headEnd/>
                <a:tailEnd/>
              </a:ln>
            </p:spPr>
            <p:txBody>
              <a:bodyPr/>
              <a:lstStyle/>
              <a:p>
                <a:endParaRPr lang="en-US"/>
              </a:p>
            </p:txBody>
          </p:sp>
          <p:sp>
            <p:nvSpPr>
              <p:cNvPr id="16509" name="Freeform 68"/>
              <p:cNvSpPr>
                <a:spLocks/>
              </p:cNvSpPr>
              <p:nvPr/>
            </p:nvSpPr>
            <p:spPr bwMode="auto">
              <a:xfrm>
                <a:off x="1383" y="890"/>
                <a:ext cx="136" cy="182"/>
              </a:xfrm>
              <a:custGeom>
                <a:avLst/>
                <a:gdLst>
                  <a:gd name="T0" fmla="*/ 0 w 771"/>
                  <a:gd name="T1" fmla="*/ 0 h 1724"/>
                  <a:gd name="T2" fmla="*/ 0 w 771"/>
                  <a:gd name="T3" fmla="*/ 0 h 1724"/>
                  <a:gd name="T4" fmla="*/ 0 w 771"/>
                  <a:gd name="T5" fmla="*/ 0 h 1724"/>
                  <a:gd name="T6" fmla="*/ 0 w 771"/>
                  <a:gd name="T7" fmla="*/ 0 h 1724"/>
                  <a:gd name="T8" fmla="*/ 0 w 771"/>
                  <a:gd name="T9" fmla="*/ 0 h 1724"/>
                  <a:gd name="T10" fmla="*/ 0 w 771"/>
                  <a:gd name="T11" fmla="*/ 0 h 1724"/>
                  <a:gd name="T12" fmla="*/ 0 w 771"/>
                  <a:gd name="T13" fmla="*/ 0 h 1724"/>
                  <a:gd name="T14" fmla="*/ 0 w 771"/>
                  <a:gd name="T15" fmla="*/ 0 h 1724"/>
                  <a:gd name="T16" fmla="*/ 0 w 771"/>
                  <a:gd name="T17" fmla="*/ 0 h 1724"/>
                  <a:gd name="T18" fmla="*/ 0 w 771"/>
                  <a:gd name="T19" fmla="*/ 0 h 1724"/>
                  <a:gd name="T20" fmla="*/ 0 w 771"/>
                  <a:gd name="T21" fmla="*/ 0 h 1724"/>
                  <a:gd name="T22" fmla="*/ 0 w 771"/>
                  <a:gd name="T23" fmla="*/ 0 h 1724"/>
                  <a:gd name="T24" fmla="*/ 0 w 771"/>
                  <a:gd name="T25" fmla="*/ 0 h 1724"/>
                  <a:gd name="T26" fmla="*/ 0 w 771"/>
                  <a:gd name="T27" fmla="*/ 0 h 1724"/>
                  <a:gd name="T28" fmla="*/ 0 w 771"/>
                  <a:gd name="T29" fmla="*/ 0 h 1724"/>
                  <a:gd name="T30" fmla="*/ 0 w 771"/>
                  <a:gd name="T31" fmla="*/ 0 h 1724"/>
                  <a:gd name="T32" fmla="*/ 0 w 771"/>
                  <a:gd name="T33" fmla="*/ 0 h 1724"/>
                  <a:gd name="T34" fmla="*/ 0 w 771"/>
                  <a:gd name="T35" fmla="*/ 0 h 1724"/>
                  <a:gd name="T36" fmla="*/ 0 w 771"/>
                  <a:gd name="T37" fmla="*/ 0 h 1724"/>
                  <a:gd name="T38" fmla="*/ 0 w 771"/>
                  <a:gd name="T39" fmla="*/ 0 h 172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771"/>
                  <a:gd name="T61" fmla="*/ 0 h 1724"/>
                  <a:gd name="T62" fmla="*/ 771 w 771"/>
                  <a:gd name="T63" fmla="*/ 1724 h 172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771" h="1724">
                    <a:moveTo>
                      <a:pt x="182" y="0"/>
                    </a:moveTo>
                    <a:lnTo>
                      <a:pt x="91" y="136"/>
                    </a:lnTo>
                    <a:lnTo>
                      <a:pt x="91" y="318"/>
                    </a:lnTo>
                    <a:lnTo>
                      <a:pt x="182" y="363"/>
                    </a:lnTo>
                    <a:lnTo>
                      <a:pt x="46" y="545"/>
                    </a:lnTo>
                    <a:lnTo>
                      <a:pt x="136" y="1044"/>
                    </a:lnTo>
                    <a:lnTo>
                      <a:pt x="0" y="1724"/>
                    </a:lnTo>
                    <a:lnTo>
                      <a:pt x="363" y="1724"/>
                    </a:lnTo>
                    <a:lnTo>
                      <a:pt x="182" y="1588"/>
                    </a:lnTo>
                    <a:lnTo>
                      <a:pt x="363" y="1089"/>
                    </a:lnTo>
                    <a:lnTo>
                      <a:pt x="454" y="1679"/>
                    </a:lnTo>
                    <a:lnTo>
                      <a:pt x="771" y="1679"/>
                    </a:lnTo>
                    <a:lnTo>
                      <a:pt x="590" y="1543"/>
                    </a:lnTo>
                    <a:lnTo>
                      <a:pt x="545" y="998"/>
                    </a:lnTo>
                    <a:lnTo>
                      <a:pt x="545" y="409"/>
                    </a:lnTo>
                    <a:lnTo>
                      <a:pt x="409" y="318"/>
                    </a:lnTo>
                    <a:lnTo>
                      <a:pt x="454" y="227"/>
                    </a:lnTo>
                    <a:lnTo>
                      <a:pt x="409" y="46"/>
                    </a:lnTo>
                    <a:lnTo>
                      <a:pt x="273" y="0"/>
                    </a:lnTo>
                    <a:lnTo>
                      <a:pt x="182" y="0"/>
                    </a:lnTo>
                    <a:close/>
                  </a:path>
                </a:pathLst>
              </a:custGeom>
              <a:solidFill>
                <a:schemeClr val="bg2"/>
              </a:solidFill>
              <a:ln w="9525">
                <a:solidFill>
                  <a:schemeClr val="tx1"/>
                </a:solidFill>
                <a:round/>
                <a:headEnd/>
                <a:tailEnd/>
              </a:ln>
            </p:spPr>
            <p:txBody>
              <a:bodyPr/>
              <a:lstStyle/>
              <a:p>
                <a:endParaRPr lang="en-US"/>
              </a:p>
            </p:txBody>
          </p:sp>
          <p:sp>
            <p:nvSpPr>
              <p:cNvPr id="16510" name="Freeform 69"/>
              <p:cNvSpPr>
                <a:spLocks/>
              </p:cNvSpPr>
              <p:nvPr/>
            </p:nvSpPr>
            <p:spPr bwMode="auto">
              <a:xfrm>
                <a:off x="1491" y="893"/>
                <a:ext cx="136" cy="182"/>
              </a:xfrm>
              <a:custGeom>
                <a:avLst/>
                <a:gdLst>
                  <a:gd name="T0" fmla="*/ 0 w 771"/>
                  <a:gd name="T1" fmla="*/ 0 h 1724"/>
                  <a:gd name="T2" fmla="*/ 0 w 771"/>
                  <a:gd name="T3" fmla="*/ 0 h 1724"/>
                  <a:gd name="T4" fmla="*/ 0 w 771"/>
                  <a:gd name="T5" fmla="*/ 0 h 1724"/>
                  <a:gd name="T6" fmla="*/ 0 w 771"/>
                  <a:gd name="T7" fmla="*/ 0 h 1724"/>
                  <a:gd name="T8" fmla="*/ 0 w 771"/>
                  <a:gd name="T9" fmla="*/ 0 h 1724"/>
                  <a:gd name="T10" fmla="*/ 0 w 771"/>
                  <a:gd name="T11" fmla="*/ 0 h 1724"/>
                  <a:gd name="T12" fmla="*/ 0 w 771"/>
                  <a:gd name="T13" fmla="*/ 0 h 1724"/>
                  <a:gd name="T14" fmla="*/ 0 w 771"/>
                  <a:gd name="T15" fmla="*/ 0 h 1724"/>
                  <a:gd name="T16" fmla="*/ 0 w 771"/>
                  <a:gd name="T17" fmla="*/ 0 h 1724"/>
                  <a:gd name="T18" fmla="*/ 0 w 771"/>
                  <a:gd name="T19" fmla="*/ 0 h 1724"/>
                  <a:gd name="T20" fmla="*/ 0 w 771"/>
                  <a:gd name="T21" fmla="*/ 0 h 1724"/>
                  <a:gd name="T22" fmla="*/ 0 w 771"/>
                  <a:gd name="T23" fmla="*/ 0 h 1724"/>
                  <a:gd name="T24" fmla="*/ 0 w 771"/>
                  <a:gd name="T25" fmla="*/ 0 h 1724"/>
                  <a:gd name="T26" fmla="*/ 0 w 771"/>
                  <a:gd name="T27" fmla="*/ 0 h 1724"/>
                  <a:gd name="T28" fmla="*/ 0 w 771"/>
                  <a:gd name="T29" fmla="*/ 0 h 1724"/>
                  <a:gd name="T30" fmla="*/ 0 w 771"/>
                  <a:gd name="T31" fmla="*/ 0 h 1724"/>
                  <a:gd name="T32" fmla="*/ 0 w 771"/>
                  <a:gd name="T33" fmla="*/ 0 h 1724"/>
                  <a:gd name="T34" fmla="*/ 0 w 771"/>
                  <a:gd name="T35" fmla="*/ 0 h 1724"/>
                  <a:gd name="T36" fmla="*/ 0 w 771"/>
                  <a:gd name="T37" fmla="*/ 0 h 1724"/>
                  <a:gd name="T38" fmla="*/ 0 w 771"/>
                  <a:gd name="T39" fmla="*/ 0 h 172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771"/>
                  <a:gd name="T61" fmla="*/ 0 h 1724"/>
                  <a:gd name="T62" fmla="*/ 771 w 771"/>
                  <a:gd name="T63" fmla="*/ 1724 h 172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771" h="1724">
                    <a:moveTo>
                      <a:pt x="182" y="0"/>
                    </a:moveTo>
                    <a:lnTo>
                      <a:pt x="91" y="136"/>
                    </a:lnTo>
                    <a:lnTo>
                      <a:pt x="91" y="318"/>
                    </a:lnTo>
                    <a:lnTo>
                      <a:pt x="182" y="363"/>
                    </a:lnTo>
                    <a:lnTo>
                      <a:pt x="46" y="545"/>
                    </a:lnTo>
                    <a:lnTo>
                      <a:pt x="136" y="1044"/>
                    </a:lnTo>
                    <a:lnTo>
                      <a:pt x="0" y="1724"/>
                    </a:lnTo>
                    <a:lnTo>
                      <a:pt x="363" y="1724"/>
                    </a:lnTo>
                    <a:lnTo>
                      <a:pt x="182" y="1588"/>
                    </a:lnTo>
                    <a:lnTo>
                      <a:pt x="363" y="1089"/>
                    </a:lnTo>
                    <a:lnTo>
                      <a:pt x="454" y="1679"/>
                    </a:lnTo>
                    <a:lnTo>
                      <a:pt x="771" y="1679"/>
                    </a:lnTo>
                    <a:lnTo>
                      <a:pt x="590" y="1543"/>
                    </a:lnTo>
                    <a:lnTo>
                      <a:pt x="545" y="998"/>
                    </a:lnTo>
                    <a:lnTo>
                      <a:pt x="545" y="409"/>
                    </a:lnTo>
                    <a:lnTo>
                      <a:pt x="409" y="318"/>
                    </a:lnTo>
                    <a:lnTo>
                      <a:pt x="454" y="227"/>
                    </a:lnTo>
                    <a:lnTo>
                      <a:pt x="409" y="46"/>
                    </a:lnTo>
                    <a:lnTo>
                      <a:pt x="273" y="0"/>
                    </a:lnTo>
                    <a:lnTo>
                      <a:pt x="182" y="0"/>
                    </a:lnTo>
                    <a:close/>
                  </a:path>
                </a:pathLst>
              </a:custGeom>
              <a:solidFill>
                <a:schemeClr val="bg2"/>
              </a:solidFill>
              <a:ln w="9525">
                <a:solidFill>
                  <a:schemeClr val="tx1"/>
                </a:solidFill>
                <a:round/>
                <a:headEnd/>
                <a:tailEnd/>
              </a:ln>
            </p:spPr>
            <p:txBody>
              <a:bodyPr/>
              <a:lstStyle/>
              <a:p>
                <a:endParaRPr lang="en-US"/>
              </a:p>
            </p:txBody>
          </p:sp>
          <p:sp>
            <p:nvSpPr>
              <p:cNvPr id="16511" name="Freeform 70"/>
              <p:cNvSpPr>
                <a:spLocks/>
              </p:cNvSpPr>
              <p:nvPr/>
            </p:nvSpPr>
            <p:spPr bwMode="auto">
              <a:xfrm>
                <a:off x="1610" y="890"/>
                <a:ext cx="136" cy="182"/>
              </a:xfrm>
              <a:custGeom>
                <a:avLst/>
                <a:gdLst>
                  <a:gd name="T0" fmla="*/ 0 w 771"/>
                  <a:gd name="T1" fmla="*/ 0 h 1724"/>
                  <a:gd name="T2" fmla="*/ 0 w 771"/>
                  <a:gd name="T3" fmla="*/ 0 h 1724"/>
                  <a:gd name="T4" fmla="*/ 0 w 771"/>
                  <a:gd name="T5" fmla="*/ 0 h 1724"/>
                  <a:gd name="T6" fmla="*/ 0 w 771"/>
                  <a:gd name="T7" fmla="*/ 0 h 1724"/>
                  <a:gd name="T8" fmla="*/ 0 w 771"/>
                  <a:gd name="T9" fmla="*/ 0 h 1724"/>
                  <a:gd name="T10" fmla="*/ 0 w 771"/>
                  <a:gd name="T11" fmla="*/ 0 h 1724"/>
                  <a:gd name="T12" fmla="*/ 0 w 771"/>
                  <a:gd name="T13" fmla="*/ 0 h 1724"/>
                  <a:gd name="T14" fmla="*/ 0 w 771"/>
                  <a:gd name="T15" fmla="*/ 0 h 1724"/>
                  <a:gd name="T16" fmla="*/ 0 w 771"/>
                  <a:gd name="T17" fmla="*/ 0 h 1724"/>
                  <a:gd name="T18" fmla="*/ 0 w 771"/>
                  <a:gd name="T19" fmla="*/ 0 h 1724"/>
                  <a:gd name="T20" fmla="*/ 0 w 771"/>
                  <a:gd name="T21" fmla="*/ 0 h 1724"/>
                  <a:gd name="T22" fmla="*/ 0 w 771"/>
                  <a:gd name="T23" fmla="*/ 0 h 1724"/>
                  <a:gd name="T24" fmla="*/ 0 w 771"/>
                  <a:gd name="T25" fmla="*/ 0 h 1724"/>
                  <a:gd name="T26" fmla="*/ 0 w 771"/>
                  <a:gd name="T27" fmla="*/ 0 h 1724"/>
                  <a:gd name="T28" fmla="*/ 0 w 771"/>
                  <a:gd name="T29" fmla="*/ 0 h 1724"/>
                  <a:gd name="T30" fmla="*/ 0 w 771"/>
                  <a:gd name="T31" fmla="*/ 0 h 1724"/>
                  <a:gd name="T32" fmla="*/ 0 w 771"/>
                  <a:gd name="T33" fmla="*/ 0 h 1724"/>
                  <a:gd name="T34" fmla="*/ 0 w 771"/>
                  <a:gd name="T35" fmla="*/ 0 h 1724"/>
                  <a:gd name="T36" fmla="*/ 0 w 771"/>
                  <a:gd name="T37" fmla="*/ 0 h 1724"/>
                  <a:gd name="T38" fmla="*/ 0 w 771"/>
                  <a:gd name="T39" fmla="*/ 0 h 172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771"/>
                  <a:gd name="T61" fmla="*/ 0 h 1724"/>
                  <a:gd name="T62" fmla="*/ 771 w 771"/>
                  <a:gd name="T63" fmla="*/ 1724 h 172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771" h="1724">
                    <a:moveTo>
                      <a:pt x="182" y="0"/>
                    </a:moveTo>
                    <a:lnTo>
                      <a:pt x="91" y="136"/>
                    </a:lnTo>
                    <a:lnTo>
                      <a:pt x="91" y="318"/>
                    </a:lnTo>
                    <a:lnTo>
                      <a:pt x="182" y="363"/>
                    </a:lnTo>
                    <a:lnTo>
                      <a:pt x="46" y="545"/>
                    </a:lnTo>
                    <a:lnTo>
                      <a:pt x="136" y="1044"/>
                    </a:lnTo>
                    <a:lnTo>
                      <a:pt x="0" y="1724"/>
                    </a:lnTo>
                    <a:lnTo>
                      <a:pt x="363" y="1724"/>
                    </a:lnTo>
                    <a:lnTo>
                      <a:pt x="182" y="1588"/>
                    </a:lnTo>
                    <a:lnTo>
                      <a:pt x="363" y="1089"/>
                    </a:lnTo>
                    <a:lnTo>
                      <a:pt x="454" y="1679"/>
                    </a:lnTo>
                    <a:lnTo>
                      <a:pt x="771" y="1679"/>
                    </a:lnTo>
                    <a:lnTo>
                      <a:pt x="590" y="1543"/>
                    </a:lnTo>
                    <a:lnTo>
                      <a:pt x="545" y="998"/>
                    </a:lnTo>
                    <a:lnTo>
                      <a:pt x="545" y="409"/>
                    </a:lnTo>
                    <a:lnTo>
                      <a:pt x="409" y="318"/>
                    </a:lnTo>
                    <a:lnTo>
                      <a:pt x="454" y="227"/>
                    </a:lnTo>
                    <a:lnTo>
                      <a:pt x="409" y="46"/>
                    </a:lnTo>
                    <a:lnTo>
                      <a:pt x="273" y="0"/>
                    </a:lnTo>
                    <a:lnTo>
                      <a:pt x="182" y="0"/>
                    </a:lnTo>
                    <a:close/>
                  </a:path>
                </a:pathLst>
              </a:custGeom>
              <a:solidFill>
                <a:schemeClr val="bg2"/>
              </a:solidFill>
              <a:ln w="9525">
                <a:solidFill>
                  <a:schemeClr val="tx1"/>
                </a:solidFill>
                <a:round/>
                <a:headEnd/>
                <a:tailEnd/>
              </a:ln>
            </p:spPr>
            <p:txBody>
              <a:bodyPr/>
              <a:lstStyle/>
              <a:p>
                <a:endParaRPr lang="en-US"/>
              </a:p>
            </p:txBody>
          </p:sp>
          <p:sp>
            <p:nvSpPr>
              <p:cNvPr id="16512" name="Freeform 71"/>
              <p:cNvSpPr>
                <a:spLocks/>
              </p:cNvSpPr>
              <p:nvPr/>
            </p:nvSpPr>
            <p:spPr bwMode="auto">
              <a:xfrm>
                <a:off x="1882" y="890"/>
                <a:ext cx="136" cy="182"/>
              </a:xfrm>
              <a:custGeom>
                <a:avLst/>
                <a:gdLst>
                  <a:gd name="T0" fmla="*/ 0 w 771"/>
                  <a:gd name="T1" fmla="*/ 0 h 1724"/>
                  <a:gd name="T2" fmla="*/ 0 w 771"/>
                  <a:gd name="T3" fmla="*/ 0 h 1724"/>
                  <a:gd name="T4" fmla="*/ 0 w 771"/>
                  <a:gd name="T5" fmla="*/ 0 h 1724"/>
                  <a:gd name="T6" fmla="*/ 0 w 771"/>
                  <a:gd name="T7" fmla="*/ 0 h 1724"/>
                  <a:gd name="T8" fmla="*/ 0 w 771"/>
                  <a:gd name="T9" fmla="*/ 0 h 1724"/>
                  <a:gd name="T10" fmla="*/ 0 w 771"/>
                  <a:gd name="T11" fmla="*/ 0 h 1724"/>
                  <a:gd name="T12" fmla="*/ 0 w 771"/>
                  <a:gd name="T13" fmla="*/ 0 h 1724"/>
                  <a:gd name="T14" fmla="*/ 0 w 771"/>
                  <a:gd name="T15" fmla="*/ 0 h 1724"/>
                  <a:gd name="T16" fmla="*/ 0 w 771"/>
                  <a:gd name="T17" fmla="*/ 0 h 1724"/>
                  <a:gd name="T18" fmla="*/ 0 w 771"/>
                  <a:gd name="T19" fmla="*/ 0 h 1724"/>
                  <a:gd name="T20" fmla="*/ 0 w 771"/>
                  <a:gd name="T21" fmla="*/ 0 h 1724"/>
                  <a:gd name="T22" fmla="*/ 0 w 771"/>
                  <a:gd name="T23" fmla="*/ 0 h 1724"/>
                  <a:gd name="T24" fmla="*/ 0 w 771"/>
                  <a:gd name="T25" fmla="*/ 0 h 1724"/>
                  <a:gd name="T26" fmla="*/ 0 w 771"/>
                  <a:gd name="T27" fmla="*/ 0 h 1724"/>
                  <a:gd name="T28" fmla="*/ 0 w 771"/>
                  <a:gd name="T29" fmla="*/ 0 h 1724"/>
                  <a:gd name="T30" fmla="*/ 0 w 771"/>
                  <a:gd name="T31" fmla="*/ 0 h 1724"/>
                  <a:gd name="T32" fmla="*/ 0 w 771"/>
                  <a:gd name="T33" fmla="*/ 0 h 1724"/>
                  <a:gd name="T34" fmla="*/ 0 w 771"/>
                  <a:gd name="T35" fmla="*/ 0 h 1724"/>
                  <a:gd name="T36" fmla="*/ 0 w 771"/>
                  <a:gd name="T37" fmla="*/ 0 h 1724"/>
                  <a:gd name="T38" fmla="*/ 0 w 771"/>
                  <a:gd name="T39" fmla="*/ 0 h 172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771"/>
                  <a:gd name="T61" fmla="*/ 0 h 1724"/>
                  <a:gd name="T62" fmla="*/ 771 w 771"/>
                  <a:gd name="T63" fmla="*/ 1724 h 172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771" h="1724">
                    <a:moveTo>
                      <a:pt x="182" y="0"/>
                    </a:moveTo>
                    <a:lnTo>
                      <a:pt x="91" y="136"/>
                    </a:lnTo>
                    <a:lnTo>
                      <a:pt x="91" y="318"/>
                    </a:lnTo>
                    <a:lnTo>
                      <a:pt x="182" y="363"/>
                    </a:lnTo>
                    <a:lnTo>
                      <a:pt x="46" y="545"/>
                    </a:lnTo>
                    <a:lnTo>
                      <a:pt x="136" y="1044"/>
                    </a:lnTo>
                    <a:lnTo>
                      <a:pt x="0" y="1724"/>
                    </a:lnTo>
                    <a:lnTo>
                      <a:pt x="363" y="1724"/>
                    </a:lnTo>
                    <a:lnTo>
                      <a:pt x="182" y="1588"/>
                    </a:lnTo>
                    <a:lnTo>
                      <a:pt x="363" y="1089"/>
                    </a:lnTo>
                    <a:lnTo>
                      <a:pt x="454" y="1679"/>
                    </a:lnTo>
                    <a:lnTo>
                      <a:pt x="771" y="1679"/>
                    </a:lnTo>
                    <a:lnTo>
                      <a:pt x="590" y="1543"/>
                    </a:lnTo>
                    <a:lnTo>
                      <a:pt x="545" y="998"/>
                    </a:lnTo>
                    <a:lnTo>
                      <a:pt x="545" y="409"/>
                    </a:lnTo>
                    <a:lnTo>
                      <a:pt x="409" y="318"/>
                    </a:lnTo>
                    <a:lnTo>
                      <a:pt x="454" y="227"/>
                    </a:lnTo>
                    <a:lnTo>
                      <a:pt x="409" y="46"/>
                    </a:lnTo>
                    <a:lnTo>
                      <a:pt x="273" y="0"/>
                    </a:lnTo>
                    <a:lnTo>
                      <a:pt x="182" y="0"/>
                    </a:lnTo>
                    <a:close/>
                  </a:path>
                </a:pathLst>
              </a:custGeom>
              <a:solidFill>
                <a:schemeClr val="bg2"/>
              </a:solidFill>
              <a:ln w="9525">
                <a:solidFill>
                  <a:schemeClr val="tx1"/>
                </a:solidFill>
                <a:round/>
                <a:headEnd/>
                <a:tailEnd/>
              </a:ln>
            </p:spPr>
            <p:txBody>
              <a:bodyPr/>
              <a:lstStyle/>
              <a:p>
                <a:endParaRPr lang="en-US"/>
              </a:p>
            </p:txBody>
          </p:sp>
          <p:sp>
            <p:nvSpPr>
              <p:cNvPr id="16513" name="Freeform 72"/>
              <p:cNvSpPr>
                <a:spLocks/>
              </p:cNvSpPr>
              <p:nvPr/>
            </p:nvSpPr>
            <p:spPr bwMode="auto">
              <a:xfrm>
                <a:off x="2018" y="890"/>
                <a:ext cx="136" cy="182"/>
              </a:xfrm>
              <a:custGeom>
                <a:avLst/>
                <a:gdLst>
                  <a:gd name="T0" fmla="*/ 0 w 771"/>
                  <a:gd name="T1" fmla="*/ 0 h 1724"/>
                  <a:gd name="T2" fmla="*/ 0 w 771"/>
                  <a:gd name="T3" fmla="*/ 0 h 1724"/>
                  <a:gd name="T4" fmla="*/ 0 w 771"/>
                  <a:gd name="T5" fmla="*/ 0 h 1724"/>
                  <a:gd name="T6" fmla="*/ 0 w 771"/>
                  <a:gd name="T7" fmla="*/ 0 h 1724"/>
                  <a:gd name="T8" fmla="*/ 0 w 771"/>
                  <a:gd name="T9" fmla="*/ 0 h 1724"/>
                  <a:gd name="T10" fmla="*/ 0 w 771"/>
                  <a:gd name="T11" fmla="*/ 0 h 1724"/>
                  <a:gd name="T12" fmla="*/ 0 w 771"/>
                  <a:gd name="T13" fmla="*/ 0 h 1724"/>
                  <a:gd name="T14" fmla="*/ 0 w 771"/>
                  <a:gd name="T15" fmla="*/ 0 h 1724"/>
                  <a:gd name="T16" fmla="*/ 0 w 771"/>
                  <a:gd name="T17" fmla="*/ 0 h 1724"/>
                  <a:gd name="T18" fmla="*/ 0 w 771"/>
                  <a:gd name="T19" fmla="*/ 0 h 1724"/>
                  <a:gd name="T20" fmla="*/ 0 w 771"/>
                  <a:gd name="T21" fmla="*/ 0 h 1724"/>
                  <a:gd name="T22" fmla="*/ 0 w 771"/>
                  <a:gd name="T23" fmla="*/ 0 h 1724"/>
                  <a:gd name="T24" fmla="*/ 0 w 771"/>
                  <a:gd name="T25" fmla="*/ 0 h 1724"/>
                  <a:gd name="T26" fmla="*/ 0 w 771"/>
                  <a:gd name="T27" fmla="*/ 0 h 1724"/>
                  <a:gd name="T28" fmla="*/ 0 w 771"/>
                  <a:gd name="T29" fmla="*/ 0 h 1724"/>
                  <a:gd name="T30" fmla="*/ 0 w 771"/>
                  <a:gd name="T31" fmla="*/ 0 h 1724"/>
                  <a:gd name="T32" fmla="*/ 0 w 771"/>
                  <a:gd name="T33" fmla="*/ 0 h 1724"/>
                  <a:gd name="T34" fmla="*/ 0 w 771"/>
                  <a:gd name="T35" fmla="*/ 0 h 1724"/>
                  <a:gd name="T36" fmla="*/ 0 w 771"/>
                  <a:gd name="T37" fmla="*/ 0 h 1724"/>
                  <a:gd name="T38" fmla="*/ 0 w 771"/>
                  <a:gd name="T39" fmla="*/ 0 h 172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771"/>
                  <a:gd name="T61" fmla="*/ 0 h 1724"/>
                  <a:gd name="T62" fmla="*/ 771 w 771"/>
                  <a:gd name="T63" fmla="*/ 1724 h 172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771" h="1724">
                    <a:moveTo>
                      <a:pt x="182" y="0"/>
                    </a:moveTo>
                    <a:lnTo>
                      <a:pt x="91" y="136"/>
                    </a:lnTo>
                    <a:lnTo>
                      <a:pt x="91" y="318"/>
                    </a:lnTo>
                    <a:lnTo>
                      <a:pt x="182" y="363"/>
                    </a:lnTo>
                    <a:lnTo>
                      <a:pt x="46" y="545"/>
                    </a:lnTo>
                    <a:lnTo>
                      <a:pt x="136" y="1044"/>
                    </a:lnTo>
                    <a:lnTo>
                      <a:pt x="0" y="1724"/>
                    </a:lnTo>
                    <a:lnTo>
                      <a:pt x="363" y="1724"/>
                    </a:lnTo>
                    <a:lnTo>
                      <a:pt x="182" y="1588"/>
                    </a:lnTo>
                    <a:lnTo>
                      <a:pt x="363" y="1089"/>
                    </a:lnTo>
                    <a:lnTo>
                      <a:pt x="454" y="1679"/>
                    </a:lnTo>
                    <a:lnTo>
                      <a:pt x="771" y="1679"/>
                    </a:lnTo>
                    <a:lnTo>
                      <a:pt x="590" y="1543"/>
                    </a:lnTo>
                    <a:lnTo>
                      <a:pt x="545" y="998"/>
                    </a:lnTo>
                    <a:lnTo>
                      <a:pt x="545" y="409"/>
                    </a:lnTo>
                    <a:lnTo>
                      <a:pt x="409" y="318"/>
                    </a:lnTo>
                    <a:lnTo>
                      <a:pt x="454" y="227"/>
                    </a:lnTo>
                    <a:lnTo>
                      <a:pt x="409" y="46"/>
                    </a:lnTo>
                    <a:lnTo>
                      <a:pt x="273" y="0"/>
                    </a:lnTo>
                    <a:lnTo>
                      <a:pt x="182" y="0"/>
                    </a:lnTo>
                    <a:close/>
                  </a:path>
                </a:pathLst>
              </a:custGeom>
              <a:solidFill>
                <a:schemeClr val="bg2"/>
              </a:solidFill>
              <a:ln w="9525">
                <a:solidFill>
                  <a:schemeClr val="tx1"/>
                </a:solidFill>
                <a:round/>
                <a:headEnd/>
                <a:tailEnd/>
              </a:ln>
            </p:spPr>
            <p:txBody>
              <a:bodyPr/>
              <a:lstStyle/>
              <a:p>
                <a:endParaRPr lang="en-US"/>
              </a:p>
            </p:txBody>
          </p:sp>
          <p:sp>
            <p:nvSpPr>
              <p:cNvPr id="16514" name="Freeform 73"/>
              <p:cNvSpPr>
                <a:spLocks/>
              </p:cNvSpPr>
              <p:nvPr/>
            </p:nvSpPr>
            <p:spPr bwMode="auto">
              <a:xfrm>
                <a:off x="2154" y="890"/>
                <a:ext cx="136" cy="182"/>
              </a:xfrm>
              <a:custGeom>
                <a:avLst/>
                <a:gdLst>
                  <a:gd name="T0" fmla="*/ 0 w 771"/>
                  <a:gd name="T1" fmla="*/ 0 h 1724"/>
                  <a:gd name="T2" fmla="*/ 0 w 771"/>
                  <a:gd name="T3" fmla="*/ 0 h 1724"/>
                  <a:gd name="T4" fmla="*/ 0 w 771"/>
                  <a:gd name="T5" fmla="*/ 0 h 1724"/>
                  <a:gd name="T6" fmla="*/ 0 w 771"/>
                  <a:gd name="T7" fmla="*/ 0 h 1724"/>
                  <a:gd name="T8" fmla="*/ 0 w 771"/>
                  <a:gd name="T9" fmla="*/ 0 h 1724"/>
                  <a:gd name="T10" fmla="*/ 0 w 771"/>
                  <a:gd name="T11" fmla="*/ 0 h 1724"/>
                  <a:gd name="T12" fmla="*/ 0 w 771"/>
                  <a:gd name="T13" fmla="*/ 0 h 1724"/>
                  <a:gd name="T14" fmla="*/ 0 w 771"/>
                  <a:gd name="T15" fmla="*/ 0 h 1724"/>
                  <a:gd name="T16" fmla="*/ 0 w 771"/>
                  <a:gd name="T17" fmla="*/ 0 h 1724"/>
                  <a:gd name="T18" fmla="*/ 0 w 771"/>
                  <a:gd name="T19" fmla="*/ 0 h 1724"/>
                  <a:gd name="T20" fmla="*/ 0 w 771"/>
                  <a:gd name="T21" fmla="*/ 0 h 1724"/>
                  <a:gd name="T22" fmla="*/ 0 w 771"/>
                  <a:gd name="T23" fmla="*/ 0 h 1724"/>
                  <a:gd name="T24" fmla="*/ 0 w 771"/>
                  <a:gd name="T25" fmla="*/ 0 h 1724"/>
                  <a:gd name="T26" fmla="*/ 0 w 771"/>
                  <a:gd name="T27" fmla="*/ 0 h 1724"/>
                  <a:gd name="T28" fmla="*/ 0 w 771"/>
                  <a:gd name="T29" fmla="*/ 0 h 1724"/>
                  <a:gd name="T30" fmla="*/ 0 w 771"/>
                  <a:gd name="T31" fmla="*/ 0 h 1724"/>
                  <a:gd name="T32" fmla="*/ 0 w 771"/>
                  <a:gd name="T33" fmla="*/ 0 h 1724"/>
                  <a:gd name="T34" fmla="*/ 0 w 771"/>
                  <a:gd name="T35" fmla="*/ 0 h 1724"/>
                  <a:gd name="T36" fmla="*/ 0 w 771"/>
                  <a:gd name="T37" fmla="*/ 0 h 1724"/>
                  <a:gd name="T38" fmla="*/ 0 w 771"/>
                  <a:gd name="T39" fmla="*/ 0 h 172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771"/>
                  <a:gd name="T61" fmla="*/ 0 h 1724"/>
                  <a:gd name="T62" fmla="*/ 771 w 771"/>
                  <a:gd name="T63" fmla="*/ 1724 h 172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771" h="1724">
                    <a:moveTo>
                      <a:pt x="182" y="0"/>
                    </a:moveTo>
                    <a:lnTo>
                      <a:pt x="91" y="136"/>
                    </a:lnTo>
                    <a:lnTo>
                      <a:pt x="91" y="318"/>
                    </a:lnTo>
                    <a:lnTo>
                      <a:pt x="182" y="363"/>
                    </a:lnTo>
                    <a:lnTo>
                      <a:pt x="46" y="545"/>
                    </a:lnTo>
                    <a:lnTo>
                      <a:pt x="136" y="1044"/>
                    </a:lnTo>
                    <a:lnTo>
                      <a:pt x="0" y="1724"/>
                    </a:lnTo>
                    <a:lnTo>
                      <a:pt x="363" y="1724"/>
                    </a:lnTo>
                    <a:lnTo>
                      <a:pt x="182" y="1588"/>
                    </a:lnTo>
                    <a:lnTo>
                      <a:pt x="363" y="1089"/>
                    </a:lnTo>
                    <a:lnTo>
                      <a:pt x="454" y="1679"/>
                    </a:lnTo>
                    <a:lnTo>
                      <a:pt x="771" y="1679"/>
                    </a:lnTo>
                    <a:lnTo>
                      <a:pt x="590" y="1543"/>
                    </a:lnTo>
                    <a:lnTo>
                      <a:pt x="545" y="998"/>
                    </a:lnTo>
                    <a:lnTo>
                      <a:pt x="545" y="409"/>
                    </a:lnTo>
                    <a:lnTo>
                      <a:pt x="409" y="318"/>
                    </a:lnTo>
                    <a:lnTo>
                      <a:pt x="454" y="227"/>
                    </a:lnTo>
                    <a:lnTo>
                      <a:pt x="409" y="46"/>
                    </a:lnTo>
                    <a:lnTo>
                      <a:pt x="273" y="0"/>
                    </a:lnTo>
                    <a:lnTo>
                      <a:pt x="182" y="0"/>
                    </a:lnTo>
                    <a:close/>
                  </a:path>
                </a:pathLst>
              </a:custGeom>
              <a:solidFill>
                <a:schemeClr val="bg2"/>
              </a:solidFill>
              <a:ln w="9525">
                <a:solidFill>
                  <a:schemeClr val="tx1"/>
                </a:solidFill>
                <a:round/>
                <a:headEnd/>
                <a:tailEnd/>
              </a:ln>
            </p:spPr>
            <p:txBody>
              <a:bodyPr/>
              <a:lstStyle/>
              <a:p>
                <a:endParaRPr lang="en-US"/>
              </a:p>
            </p:txBody>
          </p:sp>
          <p:sp>
            <p:nvSpPr>
              <p:cNvPr id="16515" name="Freeform 74"/>
              <p:cNvSpPr>
                <a:spLocks/>
              </p:cNvSpPr>
              <p:nvPr/>
            </p:nvSpPr>
            <p:spPr bwMode="auto">
              <a:xfrm>
                <a:off x="2290" y="890"/>
                <a:ext cx="136" cy="182"/>
              </a:xfrm>
              <a:custGeom>
                <a:avLst/>
                <a:gdLst>
                  <a:gd name="T0" fmla="*/ 0 w 771"/>
                  <a:gd name="T1" fmla="*/ 0 h 1724"/>
                  <a:gd name="T2" fmla="*/ 0 w 771"/>
                  <a:gd name="T3" fmla="*/ 0 h 1724"/>
                  <a:gd name="T4" fmla="*/ 0 w 771"/>
                  <a:gd name="T5" fmla="*/ 0 h 1724"/>
                  <a:gd name="T6" fmla="*/ 0 w 771"/>
                  <a:gd name="T7" fmla="*/ 0 h 1724"/>
                  <a:gd name="T8" fmla="*/ 0 w 771"/>
                  <a:gd name="T9" fmla="*/ 0 h 1724"/>
                  <a:gd name="T10" fmla="*/ 0 w 771"/>
                  <a:gd name="T11" fmla="*/ 0 h 1724"/>
                  <a:gd name="T12" fmla="*/ 0 w 771"/>
                  <a:gd name="T13" fmla="*/ 0 h 1724"/>
                  <a:gd name="T14" fmla="*/ 0 w 771"/>
                  <a:gd name="T15" fmla="*/ 0 h 1724"/>
                  <a:gd name="T16" fmla="*/ 0 w 771"/>
                  <a:gd name="T17" fmla="*/ 0 h 1724"/>
                  <a:gd name="T18" fmla="*/ 0 w 771"/>
                  <a:gd name="T19" fmla="*/ 0 h 1724"/>
                  <a:gd name="T20" fmla="*/ 0 w 771"/>
                  <a:gd name="T21" fmla="*/ 0 h 1724"/>
                  <a:gd name="T22" fmla="*/ 0 w 771"/>
                  <a:gd name="T23" fmla="*/ 0 h 1724"/>
                  <a:gd name="T24" fmla="*/ 0 w 771"/>
                  <a:gd name="T25" fmla="*/ 0 h 1724"/>
                  <a:gd name="T26" fmla="*/ 0 w 771"/>
                  <a:gd name="T27" fmla="*/ 0 h 1724"/>
                  <a:gd name="T28" fmla="*/ 0 w 771"/>
                  <a:gd name="T29" fmla="*/ 0 h 1724"/>
                  <a:gd name="T30" fmla="*/ 0 w 771"/>
                  <a:gd name="T31" fmla="*/ 0 h 1724"/>
                  <a:gd name="T32" fmla="*/ 0 w 771"/>
                  <a:gd name="T33" fmla="*/ 0 h 1724"/>
                  <a:gd name="T34" fmla="*/ 0 w 771"/>
                  <a:gd name="T35" fmla="*/ 0 h 1724"/>
                  <a:gd name="T36" fmla="*/ 0 w 771"/>
                  <a:gd name="T37" fmla="*/ 0 h 1724"/>
                  <a:gd name="T38" fmla="*/ 0 w 771"/>
                  <a:gd name="T39" fmla="*/ 0 h 172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771"/>
                  <a:gd name="T61" fmla="*/ 0 h 1724"/>
                  <a:gd name="T62" fmla="*/ 771 w 771"/>
                  <a:gd name="T63" fmla="*/ 1724 h 172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771" h="1724">
                    <a:moveTo>
                      <a:pt x="182" y="0"/>
                    </a:moveTo>
                    <a:lnTo>
                      <a:pt x="91" y="136"/>
                    </a:lnTo>
                    <a:lnTo>
                      <a:pt x="91" y="318"/>
                    </a:lnTo>
                    <a:lnTo>
                      <a:pt x="182" y="363"/>
                    </a:lnTo>
                    <a:lnTo>
                      <a:pt x="46" y="545"/>
                    </a:lnTo>
                    <a:lnTo>
                      <a:pt x="136" y="1044"/>
                    </a:lnTo>
                    <a:lnTo>
                      <a:pt x="0" y="1724"/>
                    </a:lnTo>
                    <a:lnTo>
                      <a:pt x="363" y="1724"/>
                    </a:lnTo>
                    <a:lnTo>
                      <a:pt x="182" y="1588"/>
                    </a:lnTo>
                    <a:lnTo>
                      <a:pt x="363" y="1089"/>
                    </a:lnTo>
                    <a:lnTo>
                      <a:pt x="454" y="1679"/>
                    </a:lnTo>
                    <a:lnTo>
                      <a:pt x="771" y="1679"/>
                    </a:lnTo>
                    <a:lnTo>
                      <a:pt x="590" y="1543"/>
                    </a:lnTo>
                    <a:lnTo>
                      <a:pt x="545" y="998"/>
                    </a:lnTo>
                    <a:lnTo>
                      <a:pt x="545" y="409"/>
                    </a:lnTo>
                    <a:lnTo>
                      <a:pt x="409" y="318"/>
                    </a:lnTo>
                    <a:lnTo>
                      <a:pt x="454" y="227"/>
                    </a:lnTo>
                    <a:lnTo>
                      <a:pt x="409" y="46"/>
                    </a:lnTo>
                    <a:lnTo>
                      <a:pt x="273" y="0"/>
                    </a:lnTo>
                    <a:lnTo>
                      <a:pt x="182" y="0"/>
                    </a:lnTo>
                    <a:close/>
                  </a:path>
                </a:pathLst>
              </a:custGeom>
              <a:solidFill>
                <a:schemeClr val="bg2"/>
              </a:solidFill>
              <a:ln w="9525">
                <a:solidFill>
                  <a:schemeClr val="tx1"/>
                </a:solidFill>
                <a:round/>
                <a:headEnd/>
                <a:tailEnd/>
              </a:ln>
            </p:spPr>
            <p:txBody>
              <a:bodyPr/>
              <a:lstStyle/>
              <a:p>
                <a:endParaRPr lang="en-US"/>
              </a:p>
            </p:txBody>
          </p:sp>
          <p:sp>
            <p:nvSpPr>
              <p:cNvPr id="16516" name="Freeform 75"/>
              <p:cNvSpPr>
                <a:spLocks/>
              </p:cNvSpPr>
              <p:nvPr/>
            </p:nvSpPr>
            <p:spPr bwMode="auto">
              <a:xfrm>
                <a:off x="2426" y="890"/>
                <a:ext cx="136" cy="182"/>
              </a:xfrm>
              <a:custGeom>
                <a:avLst/>
                <a:gdLst>
                  <a:gd name="T0" fmla="*/ 0 w 771"/>
                  <a:gd name="T1" fmla="*/ 0 h 1724"/>
                  <a:gd name="T2" fmla="*/ 0 w 771"/>
                  <a:gd name="T3" fmla="*/ 0 h 1724"/>
                  <a:gd name="T4" fmla="*/ 0 w 771"/>
                  <a:gd name="T5" fmla="*/ 0 h 1724"/>
                  <a:gd name="T6" fmla="*/ 0 w 771"/>
                  <a:gd name="T7" fmla="*/ 0 h 1724"/>
                  <a:gd name="T8" fmla="*/ 0 w 771"/>
                  <a:gd name="T9" fmla="*/ 0 h 1724"/>
                  <a:gd name="T10" fmla="*/ 0 w 771"/>
                  <a:gd name="T11" fmla="*/ 0 h 1724"/>
                  <a:gd name="T12" fmla="*/ 0 w 771"/>
                  <a:gd name="T13" fmla="*/ 0 h 1724"/>
                  <a:gd name="T14" fmla="*/ 0 w 771"/>
                  <a:gd name="T15" fmla="*/ 0 h 1724"/>
                  <a:gd name="T16" fmla="*/ 0 w 771"/>
                  <a:gd name="T17" fmla="*/ 0 h 1724"/>
                  <a:gd name="T18" fmla="*/ 0 w 771"/>
                  <a:gd name="T19" fmla="*/ 0 h 1724"/>
                  <a:gd name="T20" fmla="*/ 0 w 771"/>
                  <a:gd name="T21" fmla="*/ 0 h 1724"/>
                  <a:gd name="T22" fmla="*/ 0 w 771"/>
                  <a:gd name="T23" fmla="*/ 0 h 1724"/>
                  <a:gd name="T24" fmla="*/ 0 w 771"/>
                  <a:gd name="T25" fmla="*/ 0 h 1724"/>
                  <a:gd name="T26" fmla="*/ 0 w 771"/>
                  <a:gd name="T27" fmla="*/ 0 h 1724"/>
                  <a:gd name="T28" fmla="*/ 0 w 771"/>
                  <a:gd name="T29" fmla="*/ 0 h 1724"/>
                  <a:gd name="T30" fmla="*/ 0 w 771"/>
                  <a:gd name="T31" fmla="*/ 0 h 1724"/>
                  <a:gd name="T32" fmla="*/ 0 w 771"/>
                  <a:gd name="T33" fmla="*/ 0 h 1724"/>
                  <a:gd name="T34" fmla="*/ 0 w 771"/>
                  <a:gd name="T35" fmla="*/ 0 h 1724"/>
                  <a:gd name="T36" fmla="*/ 0 w 771"/>
                  <a:gd name="T37" fmla="*/ 0 h 1724"/>
                  <a:gd name="T38" fmla="*/ 0 w 771"/>
                  <a:gd name="T39" fmla="*/ 0 h 172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771"/>
                  <a:gd name="T61" fmla="*/ 0 h 1724"/>
                  <a:gd name="T62" fmla="*/ 771 w 771"/>
                  <a:gd name="T63" fmla="*/ 1724 h 172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771" h="1724">
                    <a:moveTo>
                      <a:pt x="182" y="0"/>
                    </a:moveTo>
                    <a:lnTo>
                      <a:pt x="91" y="136"/>
                    </a:lnTo>
                    <a:lnTo>
                      <a:pt x="91" y="318"/>
                    </a:lnTo>
                    <a:lnTo>
                      <a:pt x="182" y="363"/>
                    </a:lnTo>
                    <a:lnTo>
                      <a:pt x="46" y="545"/>
                    </a:lnTo>
                    <a:lnTo>
                      <a:pt x="136" y="1044"/>
                    </a:lnTo>
                    <a:lnTo>
                      <a:pt x="0" y="1724"/>
                    </a:lnTo>
                    <a:lnTo>
                      <a:pt x="363" y="1724"/>
                    </a:lnTo>
                    <a:lnTo>
                      <a:pt x="182" y="1588"/>
                    </a:lnTo>
                    <a:lnTo>
                      <a:pt x="363" y="1089"/>
                    </a:lnTo>
                    <a:lnTo>
                      <a:pt x="454" y="1679"/>
                    </a:lnTo>
                    <a:lnTo>
                      <a:pt x="771" y="1679"/>
                    </a:lnTo>
                    <a:lnTo>
                      <a:pt x="590" y="1543"/>
                    </a:lnTo>
                    <a:lnTo>
                      <a:pt x="545" y="998"/>
                    </a:lnTo>
                    <a:lnTo>
                      <a:pt x="545" y="409"/>
                    </a:lnTo>
                    <a:lnTo>
                      <a:pt x="409" y="318"/>
                    </a:lnTo>
                    <a:lnTo>
                      <a:pt x="454" y="227"/>
                    </a:lnTo>
                    <a:lnTo>
                      <a:pt x="409" y="46"/>
                    </a:lnTo>
                    <a:lnTo>
                      <a:pt x="273" y="0"/>
                    </a:lnTo>
                    <a:lnTo>
                      <a:pt x="182" y="0"/>
                    </a:lnTo>
                    <a:close/>
                  </a:path>
                </a:pathLst>
              </a:custGeom>
              <a:solidFill>
                <a:schemeClr val="bg2"/>
              </a:solidFill>
              <a:ln w="9525">
                <a:solidFill>
                  <a:schemeClr val="tx1"/>
                </a:solidFill>
                <a:round/>
                <a:headEnd/>
                <a:tailEnd/>
              </a:ln>
            </p:spPr>
            <p:txBody>
              <a:bodyPr/>
              <a:lstStyle/>
              <a:p>
                <a:endParaRPr lang="en-US"/>
              </a:p>
            </p:txBody>
          </p:sp>
        </p:grpSp>
      </p:grpSp>
      <p:grpSp>
        <p:nvGrpSpPr>
          <p:cNvPr id="9" name="Group 76"/>
          <p:cNvGrpSpPr>
            <a:grpSpLocks/>
          </p:cNvGrpSpPr>
          <p:nvPr/>
        </p:nvGrpSpPr>
        <p:grpSpPr bwMode="auto">
          <a:xfrm>
            <a:off x="2389188" y="2636838"/>
            <a:ext cx="1473200" cy="317500"/>
            <a:chOff x="1505" y="1661"/>
            <a:chExt cx="928" cy="200"/>
          </a:xfrm>
        </p:grpSpPr>
        <p:sp>
          <p:nvSpPr>
            <p:cNvPr id="16498" name="Freeform 77"/>
            <p:cNvSpPr>
              <a:spLocks/>
            </p:cNvSpPr>
            <p:nvPr/>
          </p:nvSpPr>
          <p:spPr bwMode="auto">
            <a:xfrm>
              <a:off x="1505" y="1661"/>
              <a:ext cx="117" cy="194"/>
            </a:xfrm>
            <a:custGeom>
              <a:avLst/>
              <a:gdLst>
                <a:gd name="T0" fmla="*/ 0 w 635"/>
                <a:gd name="T1" fmla="*/ 0 h 1587"/>
                <a:gd name="T2" fmla="*/ 0 w 635"/>
                <a:gd name="T3" fmla="*/ 0 h 1587"/>
                <a:gd name="T4" fmla="*/ 0 w 635"/>
                <a:gd name="T5" fmla="*/ 0 h 1587"/>
                <a:gd name="T6" fmla="*/ 0 w 635"/>
                <a:gd name="T7" fmla="*/ 0 h 1587"/>
                <a:gd name="T8" fmla="*/ 0 w 635"/>
                <a:gd name="T9" fmla="*/ 0 h 1587"/>
                <a:gd name="T10" fmla="*/ 0 w 635"/>
                <a:gd name="T11" fmla="*/ 0 h 1587"/>
                <a:gd name="T12" fmla="*/ 0 w 635"/>
                <a:gd name="T13" fmla="*/ 0 h 1587"/>
                <a:gd name="T14" fmla="*/ 0 w 635"/>
                <a:gd name="T15" fmla="*/ 0 h 1587"/>
                <a:gd name="T16" fmla="*/ 0 w 635"/>
                <a:gd name="T17" fmla="*/ 0 h 1587"/>
                <a:gd name="T18" fmla="*/ 0 w 635"/>
                <a:gd name="T19" fmla="*/ 0 h 1587"/>
                <a:gd name="T20" fmla="*/ 0 w 635"/>
                <a:gd name="T21" fmla="*/ 0 h 1587"/>
                <a:gd name="T22" fmla="*/ 0 w 635"/>
                <a:gd name="T23" fmla="*/ 0 h 1587"/>
                <a:gd name="T24" fmla="*/ 0 w 635"/>
                <a:gd name="T25" fmla="*/ 0 h 1587"/>
                <a:gd name="T26" fmla="*/ 0 w 635"/>
                <a:gd name="T27" fmla="*/ 0 h 1587"/>
                <a:gd name="T28" fmla="*/ 0 w 635"/>
                <a:gd name="T29" fmla="*/ 0 h 1587"/>
                <a:gd name="T30" fmla="*/ 0 w 635"/>
                <a:gd name="T31" fmla="*/ 0 h 1587"/>
                <a:gd name="T32" fmla="*/ 0 w 635"/>
                <a:gd name="T33" fmla="*/ 0 h 1587"/>
                <a:gd name="T34" fmla="*/ 0 w 635"/>
                <a:gd name="T35" fmla="*/ 0 h 1587"/>
                <a:gd name="T36" fmla="*/ 0 w 635"/>
                <a:gd name="T37" fmla="*/ 0 h 1587"/>
                <a:gd name="T38" fmla="*/ 0 w 635"/>
                <a:gd name="T39" fmla="*/ 0 h 1587"/>
                <a:gd name="T40" fmla="*/ 0 w 635"/>
                <a:gd name="T41" fmla="*/ 0 h 1587"/>
                <a:gd name="T42" fmla="*/ 0 w 635"/>
                <a:gd name="T43" fmla="*/ 0 h 1587"/>
                <a:gd name="T44" fmla="*/ 0 w 635"/>
                <a:gd name="T45" fmla="*/ 0 h 1587"/>
                <a:gd name="T46" fmla="*/ 0 w 635"/>
                <a:gd name="T47" fmla="*/ 0 h 158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35"/>
                <a:gd name="T73" fmla="*/ 0 h 1587"/>
                <a:gd name="T74" fmla="*/ 635 w 635"/>
                <a:gd name="T75" fmla="*/ 1587 h 1587"/>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35" h="1587">
                  <a:moveTo>
                    <a:pt x="226" y="45"/>
                  </a:moveTo>
                  <a:lnTo>
                    <a:pt x="45" y="362"/>
                  </a:lnTo>
                  <a:lnTo>
                    <a:pt x="181" y="362"/>
                  </a:lnTo>
                  <a:lnTo>
                    <a:pt x="136" y="498"/>
                  </a:lnTo>
                  <a:lnTo>
                    <a:pt x="226" y="816"/>
                  </a:lnTo>
                  <a:lnTo>
                    <a:pt x="0" y="1315"/>
                  </a:lnTo>
                  <a:lnTo>
                    <a:pt x="181" y="1315"/>
                  </a:lnTo>
                  <a:lnTo>
                    <a:pt x="136" y="1587"/>
                  </a:lnTo>
                  <a:lnTo>
                    <a:pt x="408" y="1587"/>
                  </a:lnTo>
                  <a:lnTo>
                    <a:pt x="226" y="1496"/>
                  </a:lnTo>
                  <a:lnTo>
                    <a:pt x="317" y="1315"/>
                  </a:lnTo>
                  <a:lnTo>
                    <a:pt x="408" y="1587"/>
                  </a:lnTo>
                  <a:lnTo>
                    <a:pt x="635" y="1587"/>
                  </a:lnTo>
                  <a:lnTo>
                    <a:pt x="453" y="1496"/>
                  </a:lnTo>
                  <a:lnTo>
                    <a:pt x="453" y="1270"/>
                  </a:lnTo>
                  <a:lnTo>
                    <a:pt x="589" y="1270"/>
                  </a:lnTo>
                  <a:lnTo>
                    <a:pt x="408" y="816"/>
                  </a:lnTo>
                  <a:lnTo>
                    <a:pt x="499" y="453"/>
                  </a:lnTo>
                  <a:lnTo>
                    <a:pt x="408" y="317"/>
                  </a:lnTo>
                  <a:lnTo>
                    <a:pt x="362" y="226"/>
                  </a:lnTo>
                  <a:lnTo>
                    <a:pt x="453" y="226"/>
                  </a:lnTo>
                  <a:lnTo>
                    <a:pt x="408" y="0"/>
                  </a:lnTo>
                  <a:lnTo>
                    <a:pt x="272" y="0"/>
                  </a:lnTo>
                  <a:lnTo>
                    <a:pt x="226" y="45"/>
                  </a:lnTo>
                  <a:close/>
                </a:path>
              </a:pathLst>
            </a:custGeom>
            <a:solidFill>
              <a:schemeClr val="folHlink"/>
            </a:solidFill>
            <a:ln w="9525">
              <a:solidFill>
                <a:schemeClr val="tx1"/>
              </a:solidFill>
              <a:round/>
              <a:headEnd/>
              <a:tailEnd/>
            </a:ln>
          </p:spPr>
          <p:txBody>
            <a:bodyPr/>
            <a:lstStyle/>
            <a:p>
              <a:endParaRPr lang="en-US"/>
            </a:p>
          </p:txBody>
        </p:sp>
        <p:sp>
          <p:nvSpPr>
            <p:cNvPr id="16499" name="Freeform 78"/>
            <p:cNvSpPr>
              <a:spLocks/>
            </p:cNvSpPr>
            <p:nvPr/>
          </p:nvSpPr>
          <p:spPr bwMode="auto">
            <a:xfrm>
              <a:off x="1724" y="1662"/>
              <a:ext cx="118" cy="194"/>
            </a:xfrm>
            <a:custGeom>
              <a:avLst/>
              <a:gdLst>
                <a:gd name="T0" fmla="*/ 0 w 635"/>
                <a:gd name="T1" fmla="*/ 0 h 1587"/>
                <a:gd name="T2" fmla="*/ 0 w 635"/>
                <a:gd name="T3" fmla="*/ 0 h 1587"/>
                <a:gd name="T4" fmla="*/ 0 w 635"/>
                <a:gd name="T5" fmla="*/ 0 h 1587"/>
                <a:gd name="T6" fmla="*/ 0 w 635"/>
                <a:gd name="T7" fmla="*/ 0 h 1587"/>
                <a:gd name="T8" fmla="*/ 0 w 635"/>
                <a:gd name="T9" fmla="*/ 0 h 1587"/>
                <a:gd name="T10" fmla="*/ 0 w 635"/>
                <a:gd name="T11" fmla="*/ 0 h 1587"/>
                <a:gd name="T12" fmla="*/ 0 w 635"/>
                <a:gd name="T13" fmla="*/ 0 h 1587"/>
                <a:gd name="T14" fmla="*/ 0 w 635"/>
                <a:gd name="T15" fmla="*/ 0 h 1587"/>
                <a:gd name="T16" fmla="*/ 0 w 635"/>
                <a:gd name="T17" fmla="*/ 0 h 1587"/>
                <a:gd name="T18" fmla="*/ 0 w 635"/>
                <a:gd name="T19" fmla="*/ 0 h 1587"/>
                <a:gd name="T20" fmla="*/ 0 w 635"/>
                <a:gd name="T21" fmla="*/ 0 h 1587"/>
                <a:gd name="T22" fmla="*/ 0 w 635"/>
                <a:gd name="T23" fmla="*/ 0 h 1587"/>
                <a:gd name="T24" fmla="*/ 0 w 635"/>
                <a:gd name="T25" fmla="*/ 0 h 1587"/>
                <a:gd name="T26" fmla="*/ 0 w 635"/>
                <a:gd name="T27" fmla="*/ 0 h 1587"/>
                <a:gd name="T28" fmla="*/ 0 w 635"/>
                <a:gd name="T29" fmla="*/ 0 h 1587"/>
                <a:gd name="T30" fmla="*/ 0 w 635"/>
                <a:gd name="T31" fmla="*/ 0 h 1587"/>
                <a:gd name="T32" fmla="*/ 0 w 635"/>
                <a:gd name="T33" fmla="*/ 0 h 1587"/>
                <a:gd name="T34" fmla="*/ 0 w 635"/>
                <a:gd name="T35" fmla="*/ 0 h 1587"/>
                <a:gd name="T36" fmla="*/ 0 w 635"/>
                <a:gd name="T37" fmla="*/ 0 h 1587"/>
                <a:gd name="T38" fmla="*/ 0 w 635"/>
                <a:gd name="T39" fmla="*/ 0 h 1587"/>
                <a:gd name="T40" fmla="*/ 0 w 635"/>
                <a:gd name="T41" fmla="*/ 0 h 1587"/>
                <a:gd name="T42" fmla="*/ 0 w 635"/>
                <a:gd name="T43" fmla="*/ 0 h 1587"/>
                <a:gd name="T44" fmla="*/ 0 w 635"/>
                <a:gd name="T45" fmla="*/ 0 h 1587"/>
                <a:gd name="T46" fmla="*/ 0 w 635"/>
                <a:gd name="T47" fmla="*/ 0 h 158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35"/>
                <a:gd name="T73" fmla="*/ 0 h 1587"/>
                <a:gd name="T74" fmla="*/ 635 w 635"/>
                <a:gd name="T75" fmla="*/ 1587 h 1587"/>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35" h="1587">
                  <a:moveTo>
                    <a:pt x="226" y="45"/>
                  </a:moveTo>
                  <a:lnTo>
                    <a:pt x="45" y="362"/>
                  </a:lnTo>
                  <a:lnTo>
                    <a:pt x="181" y="362"/>
                  </a:lnTo>
                  <a:lnTo>
                    <a:pt x="136" y="498"/>
                  </a:lnTo>
                  <a:lnTo>
                    <a:pt x="226" y="816"/>
                  </a:lnTo>
                  <a:lnTo>
                    <a:pt x="0" y="1315"/>
                  </a:lnTo>
                  <a:lnTo>
                    <a:pt x="181" y="1315"/>
                  </a:lnTo>
                  <a:lnTo>
                    <a:pt x="136" y="1587"/>
                  </a:lnTo>
                  <a:lnTo>
                    <a:pt x="408" y="1587"/>
                  </a:lnTo>
                  <a:lnTo>
                    <a:pt x="226" y="1496"/>
                  </a:lnTo>
                  <a:lnTo>
                    <a:pt x="317" y="1315"/>
                  </a:lnTo>
                  <a:lnTo>
                    <a:pt x="408" y="1587"/>
                  </a:lnTo>
                  <a:lnTo>
                    <a:pt x="635" y="1587"/>
                  </a:lnTo>
                  <a:lnTo>
                    <a:pt x="453" y="1496"/>
                  </a:lnTo>
                  <a:lnTo>
                    <a:pt x="453" y="1270"/>
                  </a:lnTo>
                  <a:lnTo>
                    <a:pt x="589" y="1270"/>
                  </a:lnTo>
                  <a:lnTo>
                    <a:pt x="408" y="816"/>
                  </a:lnTo>
                  <a:lnTo>
                    <a:pt x="499" y="453"/>
                  </a:lnTo>
                  <a:lnTo>
                    <a:pt x="408" y="317"/>
                  </a:lnTo>
                  <a:lnTo>
                    <a:pt x="362" y="226"/>
                  </a:lnTo>
                  <a:lnTo>
                    <a:pt x="453" y="226"/>
                  </a:lnTo>
                  <a:lnTo>
                    <a:pt x="408" y="0"/>
                  </a:lnTo>
                  <a:lnTo>
                    <a:pt x="272" y="0"/>
                  </a:lnTo>
                  <a:lnTo>
                    <a:pt x="226" y="45"/>
                  </a:lnTo>
                  <a:close/>
                </a:path>
              </a:pathLst>
            </a:custGeom>
            <a:solidFill>
              <a:schemeClr val="folHlink"/>
            </a:solidFill>
            <a:ln w="9525">
              <a:solidFill>
                <a:schemeClr val="tx1"/>
              </a:solidFill>
              <a:round/>
              <a:headEnd/>
              <a:tailEnd/>
            </a:ln>
          </p:spPr>
          <p:txBody>
            <a:bodyPr/>
            <a:lstStyle/>
            <a:p>
              <a:endParaRPr lang="en-US"/>
            </a:p>
          </p:txBody>
        </p:sp>
        <p:sp>
          <p:nvSpPr>
            <p:cNvPr id="16500" name="Freeform 79"/>
            <p:cNvSpPr>
              <a:spLocks/>
            </p:cNvSpPr>
            <p:nvPr/>
          </p:nvSpPr>
          <p:spPr bwMode="auto">
            <a:xfrm>
              <a:off x="1607" y="1666"/>
              <a:ext cx="118" cy="195"/>
            </a:xfrm>
            <a:custGeom>
              <a:avLst/>
              <a:gdLst>
                <a:gd name="T0" fmla="*/ 0 w 635"/>
                <a:gd name="T1" fmla="*/ 0 h 1587"/>
                <a:gd name="T2" fmla="*/ 0 w 635"/>
                <a:gd name="T3" fmla="*/ 0 h 1587"/>
                <a:gd name="T4" fmla="*/ 0 w 635"/>
                <a:gd name="T5" fmla="*/ 0 h 1587"/>
                <a:gd name="T6" fmla="*/ 0 w 635"/>
                <a:gd name="T7" fmla="*/ 0 h 1587"/>
                <a:gd name="T8" fmla="*/ 0 w 635"/>
                <a:gd name="T9" fmla="*/ 0 h 1587"/>
                <a:gd name="T10" fmla="*/ 0 w 635"/>
                <a:gd name="T11" fmla="*/ 0 h 1587"/>
                <a:gd name="T12" fmla="*/ 0 w 635"/>
                <a:gd name="T13" fmla="*/ 0 h 1587"/>
                <a:gd name="T14" fmla="*/ 0 w 635"/>
                <a:gd name="T15" fmla="*/ 0 h 1587"/>
                <a:gd name="T16" fmla="*/ 0 w 635"/>
                <a:gd name="T17" fmla="*/ 0 h 1587"/>
                <a:gd name="T18" fmla="*/ 0 w 635"/>
                <a:gd name="T19" fmla="*/ 0 h 1587"/>
                <a:gd name="T20" fmla="*/ 0 w 635"/>
                <a:gd name="T21" fmla="*/ 0 h 1587"/>
                <a:gd name="T22" fmla="*/ 0 w 635"/>
                <a:gd name="T23" fmla="*/ 0 h 1587"/>
                <a:gd name="T24" fmla="*/ 0 w 635"/>
                <a:gd name="T25" fmla="*/ 0 h 1587"/>
                <a:gd name="T26" fmla="*/ 0 w 635"/>
                <a:gd name="T27" fmla="*/ 0 h 1587"/>
                <a:gd name="T28" fmla="*/ 0 w 635"/>
                <a:gd name="T29" fmla="*/ 0 h 1587"/>
                <a:gd name="T30" fmla="*/ 0 w 635"/>
                <a:gd name="T31" fmla="*/ 0 h 1587"/>
                <a:gd name="T32" fmla="*/ 0 w 635"/>
                <a:gd name="T33" fmla="*/ 0 h 1587"/>
                <a:gd name="T34" fmla="*/ 0 w 635"/>
                <a:gd name="T35" fmla="*/ 0 h 1587"/>
                <a:gd name="T36" fmla="*/ 0 w 635"/>
                <a:gd name="T37" fmla="*/ 0 h 1587"/>
                <a:gd name="T38" fmla="*/ 0 w 635"/>
                <a:gd name="T39" fmla="*/ 0 h 1587"/>
                <a:gd name="T40" fmla="*/ 0 w 635"/>
                <a:gd name="T41" fmla="*/ 0 h 1587"/>
                <a:gd name="T42" fmla="*/ 0 w 635"/>
                <a:gd name="T43" fmla="*/ 0 h 1587"/>
                <a:gd name="T44" fmla="*/ 0 w 635"/>
                <a:gd name="T45" fmla="*/ 0 h 1587"/>
                <a:gd name="T46" fmla="*/ 0 w 635"/>
                <a:gd name="T47" fmla="*/ 0 h 158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35"/>
                <a:gd name="T73" fmla="*/ 0 h 1587"/>
                <a:gd name="T74" fmla="*/ 635 w 635"/>
                <a:gd name="T75" fmla="*/ 1587 h 1587"/>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35" h="1587">
                  <a:moveTo>
                    <a:pt x="226" y="45"/>
                  </a:moveTo>
                  <a:lnTo>
                    <a:pt x="45" y="362"/>
                  </a:lnTo>
                  <a:lnTo>
                    <a:pt x="181" y="362"/>
                  </a:lnTo>
                  <a:lnTo>
                    <a:pt x="136" y="498"/>
                  </a:lnTo>
                  <a:lnTo>
                    <a:pt x="226" y="816"/>
                  </a:lnTo>
                  <a:lnTo>
                    <a:pt x="0" y="1315"/>
                  </a:lnTo>
                  <a:lnTo>
                    <a:pt x="181" y="1315"/>
                  </a:lnTo>
                  <a:lnTo>
                    <a:pt x="136" y="1587"/>
                  </a:lnTo>
                  <a:lnTo>
                    <a:pt x="408" y="1587"/>
                  </a:lnTo>
                  <a:lnTo>
                    <a:pt x="226" y="1496"/>
                  </a:lnTo>
                  <a:lnTo>
                    <a:pt x="317" y="1315"/>
                  </a:lnTo>
                  <a:lnTo>
                    <a:pt x="408" y="1587"/>
                  </a:lnTo>
                  <a:lnTo>
                    <a:pt x="635" y="1587"/>
                  </a:lnTo>
                  <a:lnTo>
                    <a:pt x="453" y="1496"/>
                  </a:lnTo>
                  <a:lnTo>
                    <a:pt x="453" y="1270"/>
                  </a:lnTo>
                  <a:lnTo>
                    <a:pt x="589" y="1270"/>
                  </a:lnTo>
                  <a:lnTo>
                    <a:pt x="408" y="816"/>
                  </a:lnTo>
                  <a:lnTo>
                    <a:pt x="499" y="453"/>
                  </a:lnTo>
                  <a:lnTo>
                    <a:pt x="408" y="317"/>
                  </a:lnTo>
                  <a:lnTo>
                    <a:pt x="362" y="226"/>
                  </a:lnTo>
                  <a:lnTo>
                    <a:pt x="453" y="226"/>
                  </a:lnTo>
                  <a:lnTo>
                    <a:pt x="408" y="0"/>
                  </a:lnTo>
                  <a:lnTo>
                    <a:pt x="272" y="0"/>
                  </a:lnTo>
                  <a:lnTo>
                    <a:pt x="226" y="45"/>
                  </a:lnTo>
                  <a:close/>
                </a:path>
              </a:pathLst>
            </a:custGeom>
            <a:solidFill>
              <a:schemeClr val="folHlink"/>
            </a:solidFill>
            <a:ln w="9525">
              <a:solidFill>
                <a:schemeClr val="tx1"/>
              </a:solidFill>
              <a:round/>
              <a:headEnd/>
              <a:tailEnd/>
            </a:ln>
          </p:spPr>
          <p:txBody>
            <a:bodyPr/>
            <a:lstStyle/>
            <a:p>
              <a:endParaRPr lang="en-US"/>
            </a:p>
          </p:txBody>
        </p:sp>
        <p:sp>
          <p:nvSpPr>
            <p:cNvPr id="16501" name="Freeform 80"/>
            <p:cNvSpPr>
              <a:spLocks/>
            </p:cNvSpPr>
            <p:nvPr/>
          </p:nvSpPr>
          <p:spPr bwMode="auto">
            <a:xfrm>
              <a:off x="1844" y="1666"/>
              <a:ext cx="117" cy="195"/>
            </a:xfrm>
            <a:custGeom>
              <a:avLst/>
              <a:gdLst>
                <a:gd name="T0" fmla="*/ 0 w 635"/>
                <a:gd name="T1" fmla="*/ 0 h 1587"/>
                <a:gd name="T2" fmla="*/ 0 w 635"/>
                <a:gd name="T3" fmla="*/ 0 h 1587"/>
                <a:gd name="T4" fmla="*/ 0 w 635"/>
                <a:gd name="T5" fmla="*/ 0 h 1587"/>
                <a:gd name="T6" fmla="*/ 0 w 635"/>
                <a:gd name="T7" fmla="*/ 0 h 1587"/>
                <a:gd name="T8" fmla="*/ 0 w 635"/>
                <a:gd name="T9" fmla="*/ 0 h 1587"/>
                <a:gd name="T10" fmla="*/ 0 w 635"/>
                <a:gd name="T11" fmla="*/ 0 h 1587"/>
                <a:gd name="T12" fmla="*/ 0 w 635"/>
                <a:gd name="T13" fmla="*/ 0 h 1587"/>
                <a:gd name="T14" fmla="*/ 0 w 635"/>
                <a:gd name="T15" fmla="*/ 0 h 1587"/>
                <a:gd name="T16" fmla="*/ 0 w 635"/>
                <a:gd name="T17" fmla="*/ 0 h 1587"/>
                <a:gd name="T18" fmla="*/ 0 w 635"/>
                <a:gd name="T19" fmla="*/ 0 h 1587"/>
                <a:gd name="T20" fmla="*/ 0 w 635"/>
                <a:gd name="T21" fmla="*/ 0 h 1587"/>
                <a:gd name="T22" fmla="*/ 0 w 635"/>
                <a:gd name="T23" fmla="*/ 0 h 1587"/>
                <a:gd name="T24" fmla="*/ 0 w 635"/>
                <a:gd name="T25" fmla="*/ 0 h 1587"/>
                <a:gd name="T26" fmla="*/ 0 w 635"/>
                <a:gd name="T27" fmla="*/ 0 h 1587"/>
                <a:gd name="T28" fmla="*/ 0 w 635"/>
                <a:gd name="T29" fmla="*/ 0 h 1587"/>
                <a:gd name="T30" fmla="*/ 0 w 635"/>
                <a:gd name="T31" fmla="*/ 0 h 1587"/>
                <a:gd name="T32" fmla="*/ 0 w 635"/>
                <a:gd name="T33" fmla="*/ 0 h 1587"/>
                <a:gd name="T34" fmla="*/ 0 w 635"/>
                <a:gd name="T35" fmla="*/ 0 h 1587"/>
                <a:gd name="T36" fmla="*/ 0 w 635"/>
                <a:gd name="T37" fmla="*/ 0 h 1587"/>
                <a:gd name="T38" fmla="*/ 0 w 635"/>
                <a:gd name="T39" fmla="*/ 0 h 1587"/>
                <a:gd name="T40" fmla="*/ 0 w 635"/>
                <a:gd name="T41" fmla="*/ 0 h 1587"/>
                <a:gd name="T42" fmla="*/ 0 w 635"/>
                <a:gd name="T43" fmla="*/ 0 h 1587"/>
                <a:gd name="T44" fmla="*/ 0 w 635"/>
                <a:gd name="T45" fmla="*/ 0 h 1587"/>
                <a:gd name="T46" fmla="*/ 0 w 635"/>
                <a:gd name="T47" fmla="*/ 0 h 158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35"/>
                <a:gd name="T73" fmla="*/ 0 h 1587"/>
                <a:gd name="T74" fmla="*/ 635 w 635"/>
                <a:gd name="T75" fmla="*/ 1587 h 1587"/>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35" h="1587">
                  <a:moveTo>
                    <a:pt x="226" y="45"/>
                  </a:moveTo>
                  <a:lnTo>
                    <a:pt x="45" y="362"/>
                  </a:lnTo>
                  <a:lnTo>
                    <a:pt x="181" y="362"/>
                  </a:lnTo>
                  <a:lnTo>
                    <a:pt x="136" y="498"/>
                  </a:lnTo>
                  <a:lnTo>
                    <a:pt x="226" y="816"/>
                  </a:lnTo>
                  <a:lnTo>
                    <a:pt x="0" y="1315"/>
                  </a:lnTo>
                  <a:lnTo>
                    <a:pt x="181" y="1315"/>
                  </a:lnTo>
                  <a:lnTo>
                    <a:pt x="136" y="1587"/>
                  </a:lnTo>
                  <a:lnTo>
                    <a:pt x="408" y="1587"/>
                  </a:lnTo>
                  <a:lnTo>
                    <a:pt x="226" y="1496"/>
                  </a:lnTo>
                  <a:lnTo>
                    <a:pt x="317" y="1315"/>
                  </a:lnTo>
                  <a:lnTo>
                    <a:pt x="408" y="1587"/>
                  </a:lnTo>
                  <a:lnTo>
                    <a:pt x="635" y="1587"/>
                  </a:lnTo>
                  <a:lnTo>
                    <a:pt x="453" y="1496"/>
                  </a:lnTo>
                  <a:lnTo>
                    <a:pt x="453" y="1270"/>
                  </a:lnTo>
                  <a:lnTo>
                    <a:pt x="589" y="1270"/>
                  </a:lnTo>
                  <a:lnTo>
                    <a:pt x="408" y="816"/>
                  </a:lnTo>
                  <a:lnTo>
                    <a:pt x="499" y="453"/>
                  </a:lnTo>
                  <a:lnTo>
                    <a:pt x="408" y="317"/>
                  </a:lnTo>
                  <a:lnTo>
                    <a:pt x="362" y="226"/>
                  </a:lnTo>
                  <a:lnTo>
                    <a:pt x="453" y="226"/>
                  </a:lnTo>
                  <a:lnTo>
                    <a:pt x="408" y="0"/>
                  </a:lnTo>
                  <a:lnTo>
                    <a:pt x="272" y="0"/>
                  </a:lnTo>
                  <a:lnTo>
                    <a:pt x="226" y="45"/>
                  </a:lnTo>
                  <a:close/>
                </a:path>
              </a:pathLst>
            </a:custGeom>
            <a:solidFill>
              <a:schemeClr val="folHlink"/>
            </a:solidFill>
            <a:ln w="9525">
              <a:solidFill>
                <a:schemeClr val="tx1"/>
              </a:solidFill>
              <a:round/>
              <a:headEnd/>
              <a:tailEnd/>
            </a:ln>
          </p:spPr>
          <p:txBody>
            <a:bodyPr/>
            <a:lstStyle/>
            <a:p>
              <a:endParaRPr lang="en-US"/>
            </a:p>
          </p:txBody>
        </p:sp>
        <p:sp>
          <p:nvSpPr>
            <p:cNvPr id="16502" name="Freeform 81"/>
            <p:cNvSpPr>
              <a:spLocks/>
            </p:cNvSpPr>
            <p:nvPr/>
          </p:nvSpPr>
          <p:spPr bwMode="auto">
            <a:xfrm>
              <a:off x="1962" y="1666"/>
              <a:ext cx="117" cy="195"/>
            </a:xfrm>
            <a:custGeom>
              <a:avLst/>
              <a:gdLst>
                <a:gd name="T0" fmla="*/ 0 w 635"/>
                <a:gd name="T1" fmla="*/ 0 h 1587"/>
                <a:gd name="T2" fmla="*/ 0 w 635"/>
                <a:gd name="T3" fmla="*/ 0 h 1587"/>
                <a:gd name="T4" fmla="*/ 0 w 635"/>
                <a:gd name="T5" fmla="*/ 0 h 1587"/>
                <a:gd name="T6" fmla="*/ 0 w 635"/>
                <a:gd name="T7" fmla="*/ 0 h 1587"/>
                <a:gd name="T8" fmla="*/ 0 w 635"/>
                <a:gd name="T9" fmla="*/ 0 h 1587"/>
                <a:gd name="T10" fmla="*/ 0 w 635"/>
                <a:gd name="T11" fmla="*/ 0 h 1587"/>
                <a:gd name="T12" fmla="*/ 0 w 635"/>
                <a:gd name="T13" fmla="*/ 0 h 1587"/>
                <a:gd name="T14" fmla="*/ 0 w 635"/>
                <a:gd name="T15" fmla="*/ 0 h 1587"/>
                <a:gd name="T16" fmla="*/ 0 w 635"/>
                <a:gd name="T17" fmla="*/ 0 h 1587"/>
                <a:gd name="T18" fmla="*/ 0 w 635"/>
                <a:gd name="T19" fmla="*/ 0 h 1587"/>
                <a:gd name="T20" fmla="*/ 0 w 635"/>
                <a:gd name="T21" fmla="*/ 0 h 1587"/>
                <a:gd name="T22" fmla="*/ 0 w 635"/>
                <a:gd name="T23" fmla="*/ 0 h 1587"/>
                <a:gd name="T24" fmla="*/ 0 w 635"/>
                <a:gd name="T25" fmla="*/ 0 h 1587"/>
                <a:gd name="T26" fmla="*/ 0 w 635"/>
                <a:gd name="T27" fmla="*/ 0 h 1587"/>
                <a:gd name="T28" fmla="*/ 0 w 635"/>
                <a:gd name="T29" fmla="*/ 0 h 1587"/>
                <a:gd name="T30" fmla="*/ 0 w 635"/>
                <a:gd name="T31" fmla="*/ 0 h 1587"/>
                <a:gd name="T32" fmla="*/ 0 w 635"/>
                <a:gd name="T33" fmla="*/ 0 h 1587"/>
                <a:gd name="T34" fmla="*/ 0 w 635"/>
                <a:gd name="T35" fmla="*/ 0 h 1587"/>
                <a:gd name="T36" fmla="*/ 0 w 635"/>
                <a:gd name="T37" fmla="*/ 0 h 1587"/>
                <a:gd name="T38" fmla="*/ 0 w 635"/>
                <a:gd name="T39" fmla="*/ 0 h 1587"/>
                <a:gd name="T40" fmla="*/ 0 w 635"/>
                <a:gd name="T41" fmla="*/ 0 h 1587"/>
                <a:gd name="T42" fmla="*/ 0 w 635"/>
                <a:gd name="T43" fmla="*/ 0 h 1587"/>
                <a:gd name="T44" fmla="*/ 0 w 635"/>
                <a:gd name="T45" fmla="*/ 0 h 1587"/>
                <a:gd name="T46" fmla="*/ 0 w 635"/>
                <a:gd name="T47" fmla="*/ 0 h 158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35"/>
                <a:gd name="T73" fmla="*/ 0 h 1587"/>
                <a:gd name="T74" fmla="*/ 635 w 635"/>
                <a:gd name="T75" fmla="*/ 1587 h 1587"/>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35" h="1587">
                  <a:moveTo>
                    <a:pt x="226" y="45"/>
                  </a:moveTo>
                  <a:lnTo>
                    <a:pt x="45" y="362"/>
                  </a:lnTo>
                  <a:lnTo>
                    <a:pt x="181" y="362"/>
                  </a:lnTo>
                  <a:lnTo>
                    <a:pt x="136" y="498"/>
                  </a:lnTo>
                  <a:lnTo>
                    <a:pt x="226" y="816"/>
                  </a:lnTo>
                  <a:lnTo>
                    <a:pt x="0" y="1315"/>
                  </a:lnTo>
                  <a:lnTo>
                    <a:pt x="181" y="1315"/>
                  </a:lnTo>
                  <a:lnTo>
                    <a:pt x="136" y="1587"/>
                  </a:lnTo>
                  <a:lnTo>
                    <a:pt x="408" y="1587"/>
                  </a:lnTo>
                  <a:lnTo>
                    <a:pt x="226" y="1496"/>
                  </a:lnTo>
                  <a:lnTo>
                    <a:pt x="317" y="1315"/>
                  </a:lnTo>
                  <a:lnTo>
                    <a:pt x="408" y="1587"/>
                  </a:lnTo>
                  <a:lnTo>
                    <a:pt x="635" y="1587"/>
                  </a:lnTo>
                  <a:lnTo>
                    <a:pt x="453" y="1496"/>
                  </a:lnTo>
                  <a:lnTo>
                    <a:pt x="453" y="1270"/>
                  </a:lnTo>
                  <a:lnTo>
                    <a:pt x="589" y="1270"/>
                  </a:lnTo>
                  <a:lnTo>
                    <a:pt x="408" y="816"/>
                  </a:lnTo>
                  <a:lnTo>
                    <a:pt x="499" y="453"/>
                  </a:lnTo>
                  <a:lnTo>
                    <a:pt x="408" y="317"/>
                  </a:lnTo>
                  <a:lnTo>
                    <a:pt x="362" y="226"/>
                  </a:lnTo>
                  <a:lnTo>
                    <a:pt x="453" y="226"/>
                  </a:lnTo>
                  <a:lnTo>
                    <a:pt x="408" y="0"/>
                  </a:lnTo>
                  <a:lnTo>
                    <a:pt x="272" y="0"/>
                  </a:lnTo>
                  <a:lnTo>
                    <a:pt x="226" y="45"/>
                  </a:lnTo>
                  <a:close/>
                </a:path>
              </a:pathLst>
            </a:custGeom>
            <a:solidFill>
              <a:schemeClr val="folHlink"/>
            </a:solidFill>
            <a:ln w="9525">
              <a:solidFill>
                <a:schemeClr val="tx1"/>
              </a:solidFill>
              <a:round/>
              <a:headEnd/>
              <a:tailEnd/>
            </a:ln>
          </p:spPr>
          <p:txBody>
            <a:bodyPr/>
            <a:lstStyle/>
            <a:p>
              <a:endParaRPr lang="en-US"/>
            </a:p>
          </p:txBody>
        </p:sp>
        <p:sp>
          <p:nvSpPr>
            <p:cNvPr id="16503" name="Freeform 82"/>
            <p:cNvSpPr>
              <a:spLocks/>
            </p:cNvSpPr>
            <p:nvPr/>
          </p:nvSpPr>
          <p:spPr bwMode="auto">
            <a:xfrm>
              <a:off x="2080" y="1666"/>
              <a:ext cx="117" cy="195"/>
            </a:xfrm>
            <a:custGeom>
              <a:avLst/>
              <a:gdLst>
                <a:gd name="T0" fmla="*/ 0 w 635"/>
                <a:gd name="T1" fmla="*/ 0 h 1587"/>
                <a:gd name="T2" fmla="*/ 0 w 635"/>
                <a:gd name="T3" fmla="*/ 0 h 1587"/>
                <a:gd name="T4" fmla="*/ 0 w 635"/>
                <a:gd name="T5" fmla="*/ 0 h 1587"/>
                <a:gd name="T6" fmla="*/ 0 w 635"/>
                <a:gd name="T7" fmla="*/ 0 h 1587"/>
                <a:gd name="T8" fmla="*/ 0 w 635"/>
                <a:gd name="T9" fmla="*/ 0 h 1587"/>
                <a:gd name="T10" fmla="*/ 0 w 635"/>
                <a:gd name="T11" fmla="*/ 0 h 1587"/>
                <a:gd name="T12" fmla="*/ 0 w 635"/>
                <a:gd name="T13" fmla="*/ 0 h 1587"/>
                <a:gd name="T14" fmla="*/ 0 w 635"/>
                <a:gd name="T15" fmla="*/ 0 h 1587"/>
                <a:gd name="T16" fmla="*/ 0 w 635"/>
                <a:gd name="T17" fmla="*/ 0 h 1587"/>
                <a:gd name="T18" fmla="*/ 0 w 635"/>
                <a:gd name="T19" fmla="*/ 0 h 1587"/>
                <a:gd name="T20" fmla="*/ 0 w 635"/>
                <a:gd name="T21" fmla="*/ 0 h 1587"/>
                <a:gd name="T22" fmla="*/ 0 w 635"/>
                <a:gd name="T23" fmla="*/ 0 h 1587"/>
                <a:gd name="T24" fmla="*/ 0 w 635"/>
                <a:gd name="T25" fmla="*/ 0 h 1587"/>
                <a:gd name="T26" fmla="*/ 0 w 635"/>
                <a:gd name="T27" fmla="*/ 0 h 1587"/>
                <a:gd name="T28" fmla="*/ 0 w 635"/>
                <a:gd name="T29" fmla="*/ 0 h 1587"/>
                <a:gd name="T30" fmla="*/ 0 w 635"/>
                <a:gd name="T31" fmla="*/ 0 h 1587"/>
                <a:gd name="T32" fmla="*/ 0 w 635"/>
                <a:gd name="T33" fmla="*/ 0 h 1587"/>
                <a:gd name="T34" fmla="*/ 0 w 635"/>
                <a:gd name="T35" fmla="*/ 0 h 1587"/>
                <a:gd name="T36" fmla="*/ 0 w 635"/>
                <a:gd name="T37" fmla="*/ 0 h 1587"/>
                <a:gd name="T38" fmla="*/ 0 w 635"/>
                <a:gd name="T39" fmla="*/ 0 h 1587"/>
                <a:gd name="T40" fmla="*/ 0 w 635"/>
                <a:gd name="T41" fmla="*/ 0 h 1587"/>
                <a:gd name="T42" fmla="*/ 0 w 635"/>
                <a:gd name="T43" fmla="*/ 0 h 1587"/>
                <a:gd name="T44" fmla="*/ 0 w 635"/>
                <a:gd name="T45" fmla="*/ 0 h 1587"/>
                <a:gd name="T46" fmla="*/ 0 w 635"/>
                <a:gd name="T47" fmla="*/ 0 h 158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35"/>
                <a:gd name="T73" fmla="*/ 0 h 1587"/>
                <a:gd name="T74" fmla="*/ 635 w 635"/>
                <a:gd name="T75" fmla="*/ 1587 h 1587"/>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35" h="1587">
                  <a:moveTo>
                    <a:pt x="226" y="45"/>
                  </a:moveTo>
                  <a:lnTo>
                    <a:pt x="45" y="362"/>
                  </a:lnTo>
                  <a:lnTo>
                    <a:pt x="181" y="362"/>
                  </a:lnTo>
                  <a:lnTo>
                    <a:pt x="136" y="498"/>
                  </a:lnTo>
                  <a:lnTo>
                    <a:pt x="226" y="816"/>
                  </a:lnTo>
                  <a:lnTo>
                    <a:pt x="0" y="1315"/>
                  </a:lnTo>
                  <a:lnTo>
                    <a:pt x="181" y="1315"/>
                  </a:lnTo>
                  <a:lnTo>
                    <a:pt x="136" y="1587"/>
                  </a:lnTo>
                  <a:lnTo>
                    <a:pt x="408" y="1587"/>
                  </a:lnTo>
                  <a:lnTo>
                    <a:pt x="226" y="1496"/>
                  </a:lnTo>
                  <a:lnTo>
                    <a:pt x="317" y="1315"/>
                  </a:lnTo>
                  <a:lnTo>
                    <a:pt x="408" y="1587"/>
                  </a:lnTo>
                  <a:lnTo>
                    <a:pt x="635" y="1587"/>
                  </a:lnTo>
                  <a:lnTo>
                    <a:pt x="453" y="1496"/>
                  </a:lnTo>
                  <a:lnTo>
                    <a:pt x="453" y="1270"/>
                  </a:lnTo>
                  <a:lnTo>
                    <a:pt x="589" y="1270"/>
                  </a:lnTo>
                  <a:lnTo>
                    <a:pt x="408" y="816"/>
                  </a:lnTo>
                  <a:lnTo>
                    <a:pt x="499" y="453"/>
                  </a:lnTo>
                  <a:lnTo>
                    <a:pt x="408" y="317"/>
                  </a:lnTo>
                  <a:lnTo>
                    <a:pt x="362" y="226"/>
                  </a:lnTo>
                  <a:lnTo>
                    <a:pt x="453" y="226"/>
                  </a:lnTo>
                  <a:lnTo>
                    <a:pt x="408" y="0"/>
                  </a:lnTo>
                  <a:lnTo>
                    <a:pt x="272" y="0"/>
                  </a:lnTo>
                  <a:lnTo>
                    <a:pt x="226" y="45"/>
                  </a:lnTo>
                  <a:close/>
                </a:path>
              </a:pathLst>
            </a:custGeom>
            <a:solidFill>
              <a:schemeClr val="folHlink"/>
            </a:solidFill>
            <a:ln w="9525">
              <a:solidFill>
                <a:schemeClr val="tx1"/>
              </a:solidFill>
              <a:round/>
              <a:headEnd/>
              <a:tailEnd/>
            </a:ln>
          </p:spPr>
          <p:txBody>
            <a:bodyPr/>
            <a:lstStyle/>
            <a:p>
              <a:endParaRPr lang="en-US"/>
            </a:p>
          </p:txBody>
        </p:sp>
        <p:sp>
          <p:nvSpPr>
            <p:cNvPr id="16504" name="Freeform 83"/>
            <p:cNvSpPr>
              <a:spLocks/>
            </p:cNvSpPr>
            <p:nvPr/>
          </p:nvSpPr>
          <p:spPr bwMode="auto">
            <a:xfrm>
              <a:off x="2198" y="1666"/>
              <a:ext cx="117" cy="195"/>
            </a:xfrm>
            <a:custGeom>
              <a:avLst/>
              <a:gdLst>
                <a:gd name="T0" fmla="*/ 0 w 635"/>
                <a:gd name="T1" fmla="*/ 0 h 1587"/>
                <a:gd name="T2" fmla="*/ 0 w 635"/>
                <a:gd name="T3" fmla="*/ 0 h 1587"/>
                <a:gd name="T4" fmla="*/ 0 w 635"/>
                <a:gd name="T5" fmla="*/ 0 h 1587"/>
                <a:gd name="T6" fmla="*/ 0 w 635"/>
                <a:gd name="T7" fmla="*/ 0 h 1587"/>
                <a:gd name="T8" fmla="*/ 0 w 635"/>
                <a:gd name="T9" fmla="*/ 0 h 1587"/>
                <a:gd name="T10" fmla="*/ 0 w 635"/>
                <a:gd name="T11" fmla="*/ 0 h 1587"/>
                <a:gd name="T12" fmla="*/ 0 w 635"/>
                <a:gd name="T13" fmla="*/ 0 h 1587"/>
                <a:gd name="T14" fmla="*/ 0 w 635"/>
                <a:gd name="T15" fmla="*/ 0 h 1587"/>
                <a:gd name="T16" fmla="*/ 0 w 635"/>
                <a:gd name="T17" fmla="*/ 0 h 1587"/>
                <a:gd name="T18" fmla="*/ 0 w 635"/>
                <a:gd name="T19" fmla="*/ 0 h 1587"/>
                <a:gd name="T20" fmla="*/ 0 w 635"/>
                <a:gd name="T21" fmla="*/ 0 h 1587"/>
                <a:gd name="T22" fmla="*/ 0 w 635"/>
                <a:gd name="T23" fmla="*/ 0 h 1587"/>
                <a:gd name="T24" fmla="*/ 0 w 635"/>
                <a:gd name="T25" fmla="*/ 0 h 1587"/>
                <a:gd name="T26" fmla="*/ 0 w 635"/>
                <a:gd name="T27" fmla="*/ 0 h 1587"/>
                <a:gd name="T28" fmla="*/ 0 w 635"/>
                <a:gd name="T29" fmla="*/ 0 h 1587"/>
                <a:gd name="T30" fmla="*/ 0 w 635"/>
                <a:gd name="T31" fmla="*/ 0 h 1587"/>
                <a:gd name="T32" fmla="*/ 0 w 635"/>
                <a:gd name="T33" fmla="*/ 0 h 1587"/>
                <a:gd name="T34" fmla="*/ 0 w 635"/>
                <a:gd name="T35" fmla="*/ 0 h 1587"/>
                <a:gd name="T36" fmla="*/ 0 w 635"/>
                <a:gd name="T37" fmla="*/ 0 h 1587"/>
                <a:gd name="T38" fmla="*/ 0 w 635"/>
                <a:gd name="T39" fmla="*/ 0 h 1587"/>
                <a:gd name="T40" fmla="*/ 0 w 635"/>
                <a:gd name="T41" fmla="*/ 0 h 1587"/>
                <a:gd name="T42" fmla="*/ 0 w 635"/>
                <a:gd name="T43" fmla="*/ 0 h 1587"/>
                <a:gd name="T44" fmla="*/ 0 w 635"/>
                <a:gd name="T45" fmla="*/ 0 h 1587"/>
                <a:gd name="T46" fmla="*/ 0 w 635"/>
                <a:gd name="T47" fmla="*/ 0 h 158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35"/>
                <a:gd name="T73" fmla="*/ 0 h 1587"/>
                <a:gd name="T74" fmla="*/ 635 w 635"/>
                <a:gd name="T75" fmla="*/ 1587 h 1587"/>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35" h="1587">
                  <a:moveTo>
                    <a:pt x="226" y="45"/>
                  </a:moveTo>
                  <a:lnTo>
                    <a:pt x="45" y="362"/>
                  </a:lnTo>
                  <a:lnTo>
                    <a:pt x="181" y="362"/>
                  </a:lnTo>
                  <a:lnTo>
                    <a:pt x="136" y="498"/>
                  </a:lnTo>
                  <a:lnTo>
                    <a:pt x="226" y="816"/>
                  </a:lnTo>
                  <a:lnTo>
                    <a:pt x="0" y="1315"/>
                  </a:lnTo>
                  <a:lnTo>
                    <a:pt x="181" y="1315"/>
                  </a:lnTo>
                  <a:lnTo>
                    <a:pt x="136" y="1587"/>
                  </a:lnTo>
                  <a:lnTo>
                    <a:pt x="408" y="1587"/>
                  </a:lnTo>
                  <a:lnTo>
                    <a:pt x="226" y="1496"/>
                  </a:lnTo>
                  <a:lnTo>
                    <a:pt x="317" y="1315"/>
                  </a:lnTo>
                  <a:lnTo>
                    <a:pt x="408" y="1587"/>
                  </a:lnTo>
                  <a:lnTo>
                    <a:pt x="635" y="1587"/>
                  </a:lnTo>
                  <a:lnTo>
                    <a:pt x="453" y="1496"/>
                  </a:lnTo>
                  <a:lnTo>
                    <a:pt x="453" y="1270"/>
                  </a:lnTo>
                  <a:lnTo>
                    <a:pt x="589" y="1270"/>
                  </a:lnTo>
                  <a:lnTo>
                    <a:pt x="408" y="816"/>
                  </a:lnTo>
                  <a:lnTo>
                    <a:pt x="499" y="453"/>
                  </a:lnTo>
                  <a:lnTo>
                    <a:pt x="408" y="317"/>
                  </a:lnTo>
                  <a:lnTo>
                    <a:pt x="362" y="226"/>
                  </a:lnTo>
                  <a:lnTo>
                    <a:pt x="453" y="226"/>
                  </a:lnTo>
                  <a:lnTo>
                    <a:pt x="408" y="0"/>
                  </a:lnTo>
                  <a:lnTo>
                    <a:pt x="272" y="0"/>
                  </a:lnTo>
                  <a:lnTo>
                    <a:pt x="226" y="45"/>
                  </a:lnTo>
                  <a:close/>
                </a:path>
              </a:pathLst>
            </a:custGeom>
            <a:solidFill>
              <a:schemeClr val="folHlink"/>
            </a:solidFill>
            <a:ln w="9525">
              <a:solidFill>
                <a:schemeClr val="tx1"/>
              </a:solidFill>
              <a:round/>
              <a:headEnd/>
              <a:tailEnd/>
            </a:ln>
          </p:spPr>
          <p:txBody>
            <a:bodyPr/>
            <a:lstStyle/>
            <a:p>
              <a:endParaRPr lang="en-US"/>
            </a:p>
          </p:txBody>
        </p:sp>
        <p:sp>
          <p:nvSpPr>
            <p:cNvPr id="16505" name="Freeform 84"/>
            <p:cNvSpPr>
              <a:spLocks/>
            </p:cNvSpPr>
            <p:nvPr/>
          </p:nvSpPr>
          <p:spPr bwMode="auto">
            <a:xfrm>
              <a:off x="2316" y="1666"/>
              <a:ext cx="117" cy="195"/>
            </a:xfrm>
            <a:custGeom>
              <a:avLst/>
              <a:gdLst>
                <a:gd name="T0" fmla="*/ 0 w 635"/>
                <a:gd name="T1" fmla="*/ 0 h 1587"/>
                <a:gd name="T2" fmla="*/ 0 w 635"/>
                <a:gd name="T3" fmla="*/ 0 h 1587"/>
                <a:gd name="T4" fmla="*/ 0 w 635"/>
                <a:gd name="T5" fmla="*/ 0 h 1587"/>
                <a:gd name="T6" fmla="*/ 0 w 635"/>
                <a:gd name="T7" fmla="*/ 0 h 1587"/>
                <a:gd name="T8" fmla="*/ 0 w 635"/>
                <a:gd name="T9" fmla="*/ 0 h 1587"/>
                <a:gd name="T10" fmla="*/ 0 w 635"/>
                <a:gd name="T11" fmla="*/ 0 h 1587"/>
                <a:gd name="T12" fmla="*/ 0 w 635"/>
                <a:gd name="T13" fmla="*/ 0 h 1587"/>
                <a:gd name="T14" fmla="*/ 0 w 635"/>
                <a:gd name="T15" fmla="*/ 0 h 1587"/>
                <a:gd name="T16" fmla="*/ 0 w 635"/>
                <a:gd name="T17" fmla="*/ 0 h 1587"/>
                <a:gd name="T18" fmla="*/ 0 w 635"/>
                <a:gd name="T19" fmla="*/ 0 h 1587"/>
                <a:gd name="T20" fmla="*/ 0 w 635"/>
                <a:gd name="T21" fmla="*/ 0 h 1587"/>
                <a:gd name="T22" fmla="*/ 0 w 635"/>
                <a:gd name="T23" fmla="*/ 0 h 1587"/>
                <a:gd name="T24" fmla="*/ 0 w 635"/>
                <a:gd name="T25" fmla="*/ 0 h 1587"/>
                <a:gd name="T26" fmla="*/ 0 w 635"/>
                <a:gd name="T27" fmla="*/ 0 h 1587"/>
                <a:gd name="T28" fmla="*/ 0 w 635"/>
                <a:gd name="T29" fmla="*/ 0 h 1587"/>
                <a:gd name="T30" fmla="*/ 0 w 635"/>
                <a:gd name="T31" fmla="*/ 0 h 1587"/>
                <a:gd name="T32" fmla="*/ 0 w 635"/>
                <a:gd name="T33" fmla="*/ 0 h 1587"/>
                <a:gd name="T34" fmla="*/ 0 w 635"/>
                <a:gd name="T35" fmla="*/ 0 h 1587"/>
                <a:gd name="T36" fmla="*/ 0 w 635"/>
                <a:gd name="T37" fmla="*/ 0 h 1587"/>
                <a:gd name="T38" fmla="*/ 0 w 635"/>
                <a:gd name="T39" fmla="*/ 0 h 1587"/>
                <a:gd name="T40" fmla="*/ 0 w 635"/>
                <a:gd name="T41" fmla="*/ 0 h 1587"/>
                <a:gd name="T42" fmla="*/ 0 w 635"/>
                <a:gd name="T43" fmla="*/ 0 h 1587"/>
                <a:gd name="T44" fmla="*/ 0 w 635"/>
                <a:gd name="T45" fmla="*/ 0 h 1587"/>
                <a:gd name="T46" fmla="*/ 0 w 635"/>
                <a:gd name="T47" fmla="*/ 0 h 158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35"/>
                <a:gd name="T73" fmla="*/ 0 h 1587"/>
                <a:gd name="T74" fmla="*/ 635 w 635"/>
                <a:gd name="T75" fmla="*/ 1587 h 1587"/>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35" h="1587">
                  <a:moveTo>
                    <a:pt x="226" y="45"/>
                  </a:moveTo>
                  <a:lnTo>
                    <a:pt x="45" y="362"/>
                  </a:lnTo>
                  <a:lnTo>
                    <a:pt x="181" y="362"/>
                  </a:lnTo>
                  <a:lnTo>
                    <a:pt x="136" y="498"/>
                  </a:lnTo>
                  <a:lnTo>
                    <a:pt x="226" y="816"/>
                  </a:lnTo>
                  <a:lnTo>
                    <a:pt x="0" y="1315"/>
                  </a:lnTo>
                  <a:lnTo>
                    <a:pt x="181" y="1315"/>
                  </a:lnTo>
                  <a:lnTo>
                    <a:pt x="136" y="1587"/>
                  </a:lnTo>
                  <a:lnTo>
                    <a:pt x="408" y="1587"/>
                  </a:lnTo>
                  <a:lnTo>
                    <a:pt x="226" y="1496"/>
                  </a:lnTo>
                  <a:lnTo>
                    <a:pt x="317" y="1315"/>
                  </a:lnTo>
                  <a:lnTo>
                    <a:pt x="408" y="1587"/>
                  </a:lnTo>
                  <a:lnTo>
                    <a:pt x="635" y="1587"/>
                  </a:lnTo>
                  <a:lnTo>
                    <a:pt x="453" y="1496"/>
                  </a:lnTo>
                  <a:lnTo>
                    <a:pt x="453" y="1270"/>
                  </a:lnTo>
                  <a:lnTo>
                    <a:pt x="589" y="1270"/>
                  </a:lnTo>
                  <a:lnTo>
                    <a:pt x="408" y="816"/>
                  </a:lnTo>
                  <a:lnTo>
                    <a:pt x="499" y="453"/>
                  </a:lnTo>
                  <a:lnTo>
                    <a:pt x="408" y="317"/>
                  </a:lnTo>
                  <a:lnTo>
                    <a:pt x="362" y="226"/>
                  </a:lnTo>
                  <a:lnTo>
                    <a:pt x="453" y="226"/>
                  </a:lnTo>
                  <a:lnTo>
                    <a:pt x="408" y="0"/>
                  </a:lnTo>
                  <a:lnTo>
                    <a:pt x="272" y="0"/>
                  </a:lnTo>
                  <a:lnTo>
                    <a:pt x="226" y="45"/>
                  </a:lnTo>
                  <a:close/>
                </a:path>
              </a:pathLst>
            </a:custGeom>
            <a:solidFill>
              <a:schemeClr val="folHlink"/>
            </a:solidFill>
            <a:ln w="9525">
              <a:solidFill>
                <a:schemeClr val="tx1"/>
              </a:solidFill>
              <a:round/>
              <a:headEnd/>
              <a:tailEnd/>
            </a:ln>
          </p:spPr>
          <p:txBody>
            <a:bodyPr/>
            <a:lstStyle/>
            <a:p>
              <a:endParaRPr lang="en-US"/>
            </a:p>
          </p:txBody>
        </p:sp>
      </p:grpSp>
      <p:grpSp>
        <p:nvGrpSpPr>
          <p:cNvPr id="10" name="Group 85"/>
          <p:cNvGrpSpPr>
            <a:grpSpLocks/>
          </p:cNvGrpSpPr>
          <p:nvPr/>
        </p:nvGrpSpPr>
        <p:grpSpPr bwMode="auto">
          <a:xfrm>
            <a:off x="4148138" y="2632075"/>
            <a:ext cx="393700" cy="319088"/>
            <a:chOff x="2613" y="1658"/>
            <a:chExt cx="248" cy="201"/>
          </a:xfrm>
        </p:grpSpPr>
        <p:sp>
          <p:nvSpPr>
            <p:cNvPr id="16496" name="Freeform 86"/>
            <p:cNvSpPr>
              <a:spLocks/>
            </p:cNvSpPr>
            <p:nvPr/>
          </p:nvSpPr>
          <p:spPr bwMode="auto">
            <a:xfrm>
              <a:off x="2744" y="1658"/>
              <a:ext cx="117" cy="195"/>
            </a:xfrm>
            <a:custGeom>
              <a:avLst/>
              <a:gdLst>
                <a:gd name="T0" fmla="*/ 0 w 635"/>
                <a:gd name="T1" fmla="*/ 0 h 1587"/>
                <a:gd name="T2" fmla="*/ 0 w 635"/>
                <a:gd name="T3" fmla="*/ 0 h 1587"/>
                <a:gd name="T4" fmla="*/ 0 w 635"/>
                <a:gd name="T5" fmla="*/ 0 h 1587"/>
                <a:gd name="T6" fmla="*/ 0 w 635"/>
                <a:gd name="T7" fmla="*/ 0 h 1587"/>
                <a:gd name="T8" fmla="*/ 0 w 635"/>
                <a:gd name="T9" fmla="*/ 0 h 1587"/>
                <a:gd name="T10" fmla="*/ 0 w 635"/>
                <a:gd name="T11" fmla="*/ 0 h 1587"/>
                <a:gd name="T12" fmla="*/ 0 w 635"/>
                <a:gd name="T13" fmla="*/ 0 h 1587"/>
                <a:gd name="T14" fmla="*/ 0 w 635"/>
                <a:gd name="T15" fmla="*/ 0 h 1587"/>
                <a:gd name="T16" fmla="*/ 0 w 635"/>
                <a:gd name="T17" fmla="*/ 0 h 1587"/>
                <a:gd name="T18" fmla="*/ 0 w 635"/>
                <a:gd name="T19" fmla="*/ 0 h 1587"/>
                <a:gd name="T20" fmla="*/ 0 w 635"/>
                <a:gd name="T21" fmla="*/ 0 h 1587"/>
                <a:gd name="T22" fmla="*/ 0 w 635"/>
                <a:gd name="T23" fmla="*/ 0 h 1587"/>
                <a:gd name="T24" fmla="*/ 0 w 635"/>
                <a:gd name="T25" fmla="*/ 0 h 1587"/>
                <a:gd name="T26" fmla="*/ 0 w 635"/>
                <a:gd name="T27" fmla="*/ 0 h 1587"/>
                <a:gd name="T28" fmla="*/ 0 w 635"/>
                <a:gd name="T29" fmla="*/ 0 h 1587"/>
                <a:gd name="T30" fmla="*/ 0 w 635"/>
                <a:gd name="T31" fmla="*/ 0 h 1587"/>
                <a:gd name="T32" fmla="*/ 0 w 635"/>
                <a:gd name="T33" fmla="*/ 0 h 1587"/>
                <a:gd name="T34" fmla="*/ 0 w 635"/>
                <a:gd name="T35" fmla="*/ 0 h 1587"/>
                <a:gd name="T36" fmla="*/ 0 w 635"/>
                <a:gd name="T37" fmla="*/ 0 h 1587"/>
                <a:gd name="T38" fmla="*/ 0 w 635"/>
                <a:gd name="T39" fmla="*/ 0 h 1587"/>
                <a:gd name="T40" fmla="*/ 0 w 635"/>
                <a:gd name="T41" fmla="*/ 0 h 1587"/>
                <a:gd name="T42" fmla="*/ 0 w 635"/>
                <a:gd name="T43" fmla="*/ 0 h 1587"/>
                <a:gd name="T44" fmla="*/ 0 w 635"/>
                <a:gd name="T45" fmla="*/ 0 h 1587"/>
                <a:gd name="T46" fmla="*/ 0 w 635"/>
                <a:gd name="T47" fmla="*/ 0 h 158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35"/>
                <a:gd name="T73" fmla="*/ 0 h 1587"/>
                <a:gd name="T74" fmla="*/ 635 w 635"/>
                <a:gd name="T75" fmla="*/ 1587 h 1587"/>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35" h="1587">
                  <a:moveTo>
                    <a:pt x="226" y="45"/>
                  </a:moveTo>
                  <a:lnTo>
                    <a:pt x="45" y="362"/>
                  </a:lnTo>
                  <a:lnTo>
                    <a:pt x="181" y="362"/>
                  </a:lnTo>
                  <a:lnTo>
                    <a:pt x="136" y="498"/>
                  </a:lnTo>
                  <a:lnTo>
                    <a:pt x="226" y="816"/>
                  </a:lnTo>
                  <a:lnTo>
                    <a:pt x="0" y="1315"/>
                  </a:lnTo>
                  <a:lnTo>
                    <a:pt x="181" y="1315"/>
                  </a:lnTo>
                  <a:lnTo>
                    <a:pt x="136" y="1587"/>
                  </a:lnTo>
                  <a:lnTo>
                    <a:pt x="408" y="1587"/>
                  </a:lnTo>
                  <a:lnTo>
                    <a:pt x="226" y="1496"/>
                  </a:lnTo>
                  <a:lnTo>
                    <a:pt x="317" y="1315"/>
                  </a:lnTo>
                  <a:lnTo>
                    <a:pt x="408" y="1587"/>
                  </a:lnTo>
                  <a:lnTo>
                    <a:pt x="635" y="1587"/>
                  </a:lnTo>
                  <a:lnTo>
                    <a:pt x="453" y="1496"/>
                  </a:lnTo>
                  <a:lnTo>
                    <a:pt x="453" y="1270"/>
                  </a:lnTo>
                  <a:lnTo>
                    <a:pt x="589" y="1270"/>
                  </a:lnTo>
                  <a:lnTo>
                    <a:pt x="408" y="816"/>
                  </a:lnTo>
                  <a:lnTo>
                    <a:pt x="499" y="453"/>
                  </a:lnTo>
                  <a:lnTo>
                    <a:pt x="408" y="317"/>
                  </a:lnTo>
                  <a:lnTo>
                    <a:pt x="362" y="226"/>
                  </a:lnTo>
                  <a:lnTo>
                    <a:pt x="453" y="226"/>
                  </a:lnTo>
                  <a:lnTo>
                    <a:pt x="408" y="0"/>
                  </a:lnTo>
                  <a:lnTo>
                    <a:pt x="272" y="0"/>
                  </a:lnTo>
                  <a:lnTo>
                    <a:pt x="226" y="45"/>
                  </a:lnTo>
                  <a:close/>
                </a:path>
              </a:pathLst>
            </a:custGeom>
            <a:solidFill>
              <a:schemeClr val="folHlink"/>
            </a:solidFill>
            <a:ln w="9525">
              <a:solidFill>
                <a:schemeClr val="tx1"/>
              </a:solidFill>
              <a:round/>
              <a:headEnd/>
              <a:tailEnd/>
            </a:ln>
          </p:spPr>
          <p:txBody>
            <a:bodyPr/>
            <a:lstStyle/>
            <a:p>
              <a:endParaRPr lang="en-US"/>
            </a:p>
          </p:txBody>
        </p:sp>
        <p:sp>
          <p:nvSpPr>
            <p:cNvPr id="16497" name="Freeform 87"/>
            <p:cNvSpPr>
              <a:spLocks/>
            </p:cNvSpPr>
            <p:nvPr/>
          </p:nvSpPr>
          <p:spPr bwMode="auto">
            <a:xfrm>
              <a:off x="2613" y="1664"/>
              <a:ext cx="117" cy="195"/>
            </a:xfrm>
            <a:custGeom>
              <a:avLst/>
              <a:gdLst>
                <a:gd name="T0" fmla="*/ 0 w 635"/>
                <a:gd name="T1" fmla="*/ 0 h 1587"/>
                <a:gd name="T2" fmla="*/ 0 w 635"/>
                <a:gd name="T3" fmla="*/ 0 h 1587"/>
                <a:gd name="T4" fmla="*/ 0 w 635"/>
                <a:gd name="T5" fmla="*/ 0 h 1587"/>
                <a:gd name="T6" fmla="*/ 0 w 635"/>
                <a:gd name="T7" fmla="*/ 0 h 1587"/>
                <a:gd name="T8" fmla="*/ 0 w 635"/>
                <a:gd name="T9" fmla="*/ 0 h 1587"/>
                <a:gd name="T10" fmla="*/ 0 w 635"/>
                <a:gd name="T11" fmla="*/ 0 h 1587"/>
                <a:gd name="T12" fmla="*/ 0 w 635"/>
                <a:gd name="T13" fmla="*/ 0 h 1587"/>
                <a:gd name="T14" fmla="*/ 0 w 635"/>
                <a:gd name="T15" fmla="*/ 0 h 1587"/>
                <a:gd name="T16" fmla="*/ 0 w 635"/>
                <a:gd name="T17" fmla="*/ 0 h 1587"/>
                <a:gd name="T18" fmla="*/ 0 w 635"/>
                <a:gd name="T19" fmla="*/ 0 h 1587"/>
                <a:gd name="T20" fmla="*/ 0 w 635"/>
                <a:gd name="T21" fmla="*/ 0 h 1587"/>
                <a:gd name="T22" fmla="*/ 0 w 635"/>
                <a:gd name="T23" fmla="*/ 0 h 1587"/>
                <a:gd name="T24" fmla="*/ 0 w 635"/>
                <a:gd name="T25" fmla="*/ 0 h 1587"/>
                <a:gd name="T26" fmla="*/ 0 w 635"/>
                <a:gd name="T27" fmla="*/ 0 h 1587"/>
                <a:gd name="T28" fmla="*/ 0 w 635"/>
                <a:gd name="T29" fmla="*/ 0 h 1587"/>
                <a:gd name="T30" fmla="*/ 0 w 635"/>
                <a:gd name="T31" fmla="*/ 0 h 1587"/>
                <a:gd name="T32" fmla="*/ 0 w 635"/>
                <a:gd name="T33" fmla="*/ 0 h 1587"/>
                <a:gd name="T34" fmla="*/ 0 w 635"/>
                <a:gd name="T35" fmla="*/ 0 h 1587"/>
                <a:gd name="T36" fmla="*/ 0 w 635"/>
                <a:gd name="T37" fmla="*/ 0 h 1587"/>
                <a:gd name="T38" fmla="*/ 0 w 635"/>
                <a:gd name="T39" fmla="*/ 0 h 1587"/>
                <a:gd name="T40" fmla="*/ 0 w 635"/>
                <a:gd name="T41" fmla="*/ 0 h 1587"/>
                <a:gd name="T42" fmla="*/ 0 w 635"/>
                <a:gd name="T43" fmla="*/ 0 h 1587"/>
                <a:gd name="T44" fmla="*/ 0 w 635"/>
                <a:gd name="T45" fmla="*/ 0 h 1587"/>
                <a:gd name="T46" fmla="*/ 0 w 635"/>
                <a:gd name="T47" fmla="*/ 0 h 158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35"/>
                <a:gd name="T73" fmla="*/ 0 h 1587"/>
                <a:gd name="T74" fmla="*/ 635 w 635"/>
                <a:gd name="T75" fmla="*/ 1587 h 1587"/>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35" h="1587">
                  <a:moveTo>
                    <a:pt x="226" y="45"/>
                  </a:moveTo>
                  <a:lnTo>
                    <a:pt x="45" y="362"/>
                  </a:lnTo>
                  <a:lnTo>
                    <a:pt x="181" y="362"/>
                  </a:lnTo>
                  <a:lnTo>
                    <a:pt x="136" y="498"/>
                  </a:lnTo>
                  <a:lnTo>
                    <a:pt x="226" y="816"/>
                  </a:lnTo>
                  <a:lnTo>
                    <a:pt x="0" y="1315"/>
                  </a:lnTo>
                  <a:lnTo>
                    <a:pt x="181" y="1315"/>
                  </a:lnTo>
                  <a:lnTo>
                    <a:pt x="136" y="1587"/>
                  </a:lnTo>
                  <a:lnTo>
                    <a:pt x="408" y="1587"/>
                  </a:lnTo>
                  <a:lnTo>
                    <a:pt x="226" y="1496"/>
                  </a:lnTo>
                  <a:lnTo>
                    <a:pt x="317" y="1315"/>
                  </a:lnTo>
                  <a:lnTo>
                    <a:pt x="408" y="1587"/>
                  </a:lnTo>
                  <a:lnTo>
                    <a:pt x="635" y="1587"/>
                  </a:lnTo>
                  <a:lnTo>
                    <a:pt x="453" y="1496"/>
                  </a:lnTo>
                  <a:lnTo>
                    <a:pt x="453" y="1270"/>
                  </a:lnTo>
                  <a:lnTo>
                    <a:pt x="589" y="1270"/>
                  </a:lnTo>
                  <a:lnTo>
                    <a:pt x="408" y="816"/>
                  </a:lnTo>
                  <a:lnTo>
                    <a:pt x="499" y="453"/>
                  </a:lnTo>
                  <a:lnTo>
                    <a:pt x="408" y="317"/>
                  </a:lnTo>
                  <a:lnTo>
                    <a:pt x="362" y="226"/>
                  </a:lnTo>
                  <a:lnTo>
                    <a:pt x="453" y="226"/>
                  </a:lnTo>
                  <a:lnTo>
                    <a:pt x="408" y="0"/>
                  </a:lnTo>
                  <a:lnTo>
                    <a:pt x="272" y="0"/>
                  </a:lnTo>
                  <a:lnTo>
                    <a:pt x="226" y="45"/>
                  </a:lnTo>
                  <a:close/>
                </a:path>
              </a:pathLst>
            </a:custGeom>
            <a:solidFill>
              <a:schemeClr val="folHlink"/>
            </a:solidFill>
            <a:ln w="9525">
              <a:solidFill>
                <a:schemeClr val="tx1"/>
              </a:solidFill>
              <a:round/>
              <a:headEnd/>
              <a:tailEnd/>
            </a:ln>
          </p:spPr>
          <p:txBody>
            <a:bodyPr/>
            <a:lstStyle/>
            <a:p>
              <a:endParaRPr lang="en-US"/>
            </a:p>
          </p:txBody>
        </p:sp>
      </p:grpSp>
      <p:grpSp>
        <p:nvGrpSpPr>
          <p:cNvPr id="11" name="Group 88"/>
          <p:cNvGrpSpPr>
            <a:grpSpLocks/>
          </p:cNvGrpSpPr>
          <p:nvPr/>
        </p:nvGrpSpPr>
        <p:grpSpPr bwMode="auto">
          <a:xfrm>
            <a:off x="2738438" y="3284538"/>
            <a:ext cx="2171700" cy="347662"/>
            <a:chOff x="1725" y="2069"/>
            <a:chExt cx="1368" cy="219"/>
          </a:xfrm>
        </p:grpSpPr>
        <p:sp>
          <p:nvSpPr>
            <p:cNvPr id="16486" name="Freeform 89"/>
            <p:cNvSpPr>
              <a:spLocks/>
            </p:cNvSpPr>
            <p:nvPr/>
          </p:nvSpPr>
          <p:spPr bwMode="auto">
            <a:xfrm>
              <a:off x="1725" y="2069"/>
              <a:ext cx="118" cy="195"/>
            </a:xfrm>
            <a:custGeom>
              <a:avLst/>
              <a:gdLst>
                <a:gd name="T0" fmla="*/ 0 w 771"/>
                <a:gd name="T1" fmla="*/ 0 h 1724"/>
                <a:gd name="T2" fmla="*/ 0 w 771"/>
                <a:gd name="T3" fmla="*/ 0 h 1724"/>
                <a:gd name="T4" fmla="*/ 0 w 771"/>
                <a:gd name="T5" fmla="*/ 0 h 1724"/>
                <a:gd name="T6" fmla="*/ 0 w 771"/>
                <a:gd name="T7" fmla="*/ 0 h 1724"/>
                <a:gd name="T8" fmla="*/ 0 w 771"/>
                <a:gd name="T9" fmla="*/ 0 h 1724"/>
                <a:gd name="T10" fmla="*/ 0 w 771"/>
                <a:gd name="T11" fmla="*/ 0 h 1724"/>
                <a:gd name="T12" fmla="*/ 0 w 771"/>
                <a:gd name="T13" fmla="*/ 0 h 1724"/>
                <a:gd name="T14" fmla="*/ 0 w 771"/>
                <a:gd name="T15" fmla="*/ 0 h 1724"/>
                <a:gd name="T16" fmla="*/ 0 w 771"/>
                <a:gd name="T17" fmla="*/ 0 h 1724"/>
                <a:gd name="T18" fmla="*/ 0 w 771"/>
                <a:gd name="T19" fmla="*/ 0 h 1724"/>
                <a:gd name="T20" fmla="*/ 0 w 771"/>
                <a:gd name="T21" fmla="*/ 0 h 1724"/>
                <a:gd name="T22" fmla="*/ 0 w 771"/>
                <a:gd name="T23" fmla="*/ 0 h 1724"/>
                <a:gd name="T24" fmla="*/ 0 w 771"/>
                <a:gd name="T25" fmla="*/ 0 h 1724"/>
                <a:gd name="T26" fmla="*/ 0 w 771"/>
                <a:gd name="T27" fmla="*/ 0 h 1724"/>
                <a:gd name="T28" fmla="*/ 0 w 771"/>
                <a:gd name="T29" fmla="*/ 0 h 1724"/>
                <a:gd name="T30" fmla="*/ 0 w 771"/>
                <a:gd name="T31" fmla="*/ 0 h 1724"/>
                <a:gd name="T32" fmla="*/ 0 w 771"/>
                <a:gd name="T33" fmla="*/ 0 h 1724"/>
                <a:gd name="T34" fmla="*/ 0 w 771"/>
                <a:gd name="T35" fmla="*/ 0 h 1724"/>
                <a:gd name="T36" fmla="*/ 0 w 771"/>
                <a:gd name="T37" fmla="*/ 0 h 1724"/>
                <a:gd name="T38" fmla="*/ 0 w 771"/>
                <a:gd name="T39" fmla="*/ 0 h 172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771"/>
                <a:gd name="T61" fmla="*/ 0 h 1724"/>
                <a:gd name="T62" fmla="*/ 771 w 771"/>
                <a:gd name="T63" fmla="*/ 1724 h 172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771" h="1724">
                  <a:moveTo>
                    <a:pt x="182" y="0"/>
                  </a:moveTo>
                  <a:lnTo>
                    <a:pt x="91" y="136"/>
                  </a:lnTo>
                  <a:lnTo>
                    <a:pt x="91" y="318"/>
                  </a:lnTo>
                  <a:lnTo>
                    <a:pt x="182" y="363"/>
                  </a:lnTo>
                  <a:lnTo>
                    <a:pt x="46" y="545"/>
                  </a:lnTo>
                  <a:lnTo>
                    <a:pt x="136" y="1044"/>
                  </a:lnTo>
                  <a:lnTo>
                    <a:pt x="0" y="1724"/>
                  </a:lnTo>
                  <a:lnTo>
                    <a:pt x="363" y="1724"/>
                  </a:lnTo>
                  <a:lnTo>
                    <a:pt x="182" y="1588"/>
                  </a:lnTo>
                  <a:lnTo>
                    <a:pt x="363" y="1089"/>
                  </a:lnTo>
                  <a:lnTo>
                    <a:pt x="454" y="1679"/>
                  </a:lnTo>
                  <a:lnTo>
                    <a:pt x="771" y="1679"/>
                  </a:lnTo>
                  <a:lnTo>
                    <a:pt x="590" y="1543"/>
                  </a:lnTo>
                  <a:lnTo>
                    <a:pt x="545" y="998"/>
                  </a:lnTo>
                  <a:lnTo>
                    <a:pt x="545" y="409"/>
                  </a:lnTo>
                  <a:lnTo>
                    <a:pt x="409" y="318"/>
                  </a:lnTo>
                  <a:lnTo>
                    <a:pt x="454" y="227"/>
                  </a:lnTo>
                  <a:lnTo>
                    <a:pt x="409" y="46"/>
                  </a:lnTo>
                  <a:lnTo>
                    <a:pt x="273" y="0"/>
                  </a:lnTo>
                  <a:lnTo>
                    <a:pt x="182" y="0"/>
                  </a:lnTo>
                  <a:close/>
                </a:path>
              </a:pathLst>
            </a:custGeom>
            <a:solidFill>
              <a:schemeClr val="bg2"/>
            </a:solidFill>
            <a:ln w="9525">
              <a:solidFill>
                <a:schemeClr val="tx1"/>
              </a:solidFill>
              <a:round/>
              <a:headEnd/>
              <a:tailEnd/>
            </a:ln>
          </p:spPr>
          <p:txBody>
            <a:bodyPr/>
            <a:lstStyle/>
            <a:p>
              <a:endParaRPr lang="en-US"/>
            </a:p>
          </p:txBody>
        </p:sp>
        <p:sp>
          <p:nvSpPr>
            <p:cNvPr id="16487" name="Freeform 90"/>
            <p:cNvSpPr>
              <a:spLocks/>
            </p:cNvSpPr>
            <p:nvPr/>
          </p:nvSpPr>
          <p:spPr bwMode="auto">
            <a:xfrm>
              <a:off x="1843" y="2078"/>
              <a:ext cx="119" cy="195"/>
            </a:xfrm>
            <a:custGeom>
              <a:avLst/>
              <a:gdLst>
                <a:gd name="T0" fmla="*/ 0 w 771"/>
                <a:gd name="T1" fmla="*/ 0 h 1724"/>
                <a:gd name="T2" fmla="*/ 0 w 771"/>
                <a:gd name="T3" fmla="*/ 0 h 1724"/>
                <a:gd name="T4" fmla="*/ 0 w 771"/>
                <a:gd name="T5" fmla="*/ 0 h 1724"/>
                <a:gd name="T6" fmla="*/ 0 w 771"/>
                <a:gd name="T7" fmla="*/ 0 h 1724"/>
                <a:gd name="T8" fmla="*/ 0 w 771"/>
                <a:gd name="T9" fmla="*/ 0 h 1724"/>
                <a:gd name="T10" fmla="*/ 0 w 771"/>
                <a:gd name="T11" fmla="*/ 0 h 1724"/>
                <a:gd name="T12" fmla="*/ 0 w 771"/>
                <a:gd name="T13" fmla="*/ 0 h 1724"/>
                <a:gd name="T14" fmla="*/ 0 w 771"/>
                <a:gd name="T15" fmla="*/ 0 h 1724"/>
                <a:gd name="T16" fmla="*/ 0 w 771"/>
                <a:gd name="T17" fmla="*/ 0 h 1724"/>
                <a:gd name="T18" fmla="*/ 0 w 771"/>
                <a:gd name="T19" fmla="*/ 0 h 1724"/>
                <a:gd name="T20" fmla="*/ 0 w 771"/>
                <a:gd name="T21" fmla="*/ 0 h 1724"/>
                <a:gd name="T22" fmla="*/ 0 w 771"/>
                <a:gd name="T23" fmla="*/ 0 h 1724"/>
                <a:gd name="T24" fmla="*/ 0 w 771"/>
                <a:gd name="T25" fmla="*/ 0 h 1724"/>
                <a:gd name="T26" fmla="*/ 0 w 771"/>
                <a:gd name="T27" fmla="*/ 0 h 1724"/>
                <a:gd name="T28" fmla="*/ 0 w 771"/>
                <a:gd name="T29" fmla="*/ 0 h 1724"/>
                <a:gd name="T30" fmla="*/ 0 w 771"/>
                <a:gd name="T31" fmla="*/ 0 h 1724"/>
                <a:gd name="T32" fmla="*/ 0 w 771"/>
                <a:gd name="T33" fmla="*/ 0 h 1724"/>
                <a:gd name="T34" fmla="*/ 0 w 771"/>
                <a:gd name="T35" fmla="*/ 0 h 1724"/>
                <a:gd name="T36" fmla="*/ 0 w 771"/>
                <a:gd name="T37" fmla="*/ 0 h 1724"/>
                <a:gd name="T38" fmla="*/ 0 w 771"/>
                <a:gd name="T39" fmla="*/ 0 h 172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771"/>
                <a:gd name="T61" fmla="*/ 0 h 1724"/>
                <a:gd name="T62" fmla="*/ 771 w 771"/>
                <a:gd name="T63" fmla="*/ 1724 h 172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771" h="1724">
                  <a:moveTo>
                    <a:pt x="182" y="0"/>
                  </a:moveTo>
                  <a:lnTo>
                    <a:pt x="91" y="136"/>
                  </a:lnTo>
                  <a:lnTo>
                    <a:pt x="91" y="318"/>
                  </a:lnTo>
                  <a:lnTo>
                    <a:pt x="182" y="363"/>
                  </a:lnTo>
                  <a:lnTo>
                    <a:pt x="46" y="545"/>
                  </a:lnTo>
                  <a:lnTo>
                    <a:pt x="136" y="1044"/>
                  </a:lnTo>
                  <a:lnTo>
                    <a:pt x="0" y="1724"/>
                  </a:lnTo>
                  <a:lnTo>
                    <a:pt x="363" y="1724"/>
                  </a:lnTo>
                  <a:lnTo>
                    <a:pt x="182" y="1588"/>
                  </a:lnTo>
                  <a:lnTo>
                    <a:pt x="363" y="1089"/>
                  </a:lnTo>
                  <a:lnTo>
                    <a:pt x="454" y="1679"/>
                  </a:lnTo>
                  <a:lnTo>
                    <a:pt x="771" y="1679"/>
                  </a:lnTo>
                  <a:lnTo>
                    <a:pt x="590" y="1543"/>
                  </a:lnTo>
                  <a:lnTo>
                    <a:pt x="545" y="998"/>
                  </a:lnTo>
                  <a:lnTo>
                    <a:pt x="545" y="409"/>
                  </a:lnTo>
                  <a:lnTo>
                    <a:pt x="409" y="318"/>
                  </a:lnTo>
                  <a:lnTo>
                    <a:pt x="454" y="227"/>
                  </a:lnTo>
                  <a:lnTo>
                    <a:pt x="409" y="46"/>
                  </a:lnTo>
                  <a:lnTo>
                    <a:pt x="273" y="0"/>
                  </a:lnTo>
                  <a:lnTo>
                    <a:pt x="182" y="0"/>
                  </a:lnTo>
                  <a:close/>
                </a:path>
              </a:pathLst>
            </a:custGeom>
            <a:solidFill>
              <a:schemeClr val="bg2"/>
            </a:solidFill>
            <a:ln w="9525">
              <a:solidFill>
                <a:schemeClr val="tx1"/>
              </a:solidFill>
              <a:round/>
              <a:headEnd/>
              <a:tailEnd/>
            </a:ln>
          </p:spPr>
          <p:txBody>
            <a:bodyPr/>
            <a:lstStyle/>
            <a:p>
              <a:endParaRPr lang="en-US"/>
            </a:p>
          </p:txBody>
        </p:sp>
        <p:sp>
          <p:nvSpPr>
            <p:cNvPr id="16488" name="Freeform 91"/>
            <p:cNvSpPr>
              <a:spLocks/>
            </p:cNvSpPr>
            <p:nvPr/>
          </p:nvSpPr>
          <p:spPr bwMode="auto">
            <a:xfrm>
              <a:off x="1962" y="2078"/>
              <a:ext cx="118" cy="195"/>
            </a:xfrm>
            <a:custGeom>
              <a:avLst/>
              <a:gdLst>
                <a:gd name="T0" fmla="*/ 0 w 771"/>
                <a:gd name="T1" fmla="*/ 0 h 1724"/>
                <a:gd name="T2" fmla="*/ 0 w 771"/>
                <a:gd name="T3" fmla="*/ 0 h 1724"/>
                <a:gd name="T4" fmla="*/ 0 w 771"/>
                <a:gd name="T5" fmla="*/ 0 h 1724"/>
                <a:gd name="T6" fmla="*/ 0 w 771"/>
                <a:gd name="T7" fmla="*/ 0 h 1724"/>
                <a:gd name="T8" fmla="*/ 0 w 771"/>
                <a:gd name="T9" fmla="*/ 0 h 1724"/>
                <a:gd name="T10" fmla="*/ 0 w 771"/>
                <a:gd name="T11" fmla="*/ 0 h 1724"/>
                <a:gd name="T12" fmla="*/ 0 w 771"/>
                <a:gd name="T13" fmla="*/ 0 h 1724"/>
                <a:gd name="T14" fmla="*/ 0 w 771"/>
                <a:gd name="T15" fmla="*/ 0 h 1724"/>
                <a:gd name="T16" fmla="*/ 0 w 771"/>
                <a:gd name="T17" fmla="*/ 0 h 1724"/>
                <a:gd name="T18" fmla="*/ 0 w 771"/>
                <a:gd name="T19" fmla="*/ 0 h 1724"/>
                <a:gd name="T20" fmla="*/ 0 w 771"/>
                <a:gd name="T21" fmla="*/ 0 h 1724"/>
                <a:gd name="T22" fmla="*/ 0 w 771"/>
                <a:gd name="T23" fmla="*/ 0 h 1724"/>
                <a:gd name="T24" fmla="*/ 0 w 771"/>
                <a:gd name="T25" fmla="*/ 0 h 1724"/>
                <a:gd name="T26" fmla="*/ 0 w 771"/>
                <a:gd name="T27" fmla="*/ 0 h 1724"/>
                <a:gd name="T28" fmla="*/ 0 w 771"/>
                <a:gd name="T29" fmla="*/ 0 h 1724"/>
                <a:gd name="T30" fmla="*/ 0 w 771"/>
                <a:gd name="T31" fmla="*/ 0 h 1724"/>
                <a:gd name="T32" fmla="*/ 0 w 771"/>
                <a:gd name="T33" fmla="*/ 0 h 1724"/>
                <a:gd name="T34" fmla="*/ 0 w 771"/>
                <a:gd name="T35" fmla="*/ 0 h 1724"/>
                <a:gd name="T36" fmla="*/ 0 w 771"/>
                <a:gd name="T37" fmla="*/ 0 h 1724"/>
                <a:gd name="T38" fmla="*/ 0 w 771"/>
                <a:gd name="T39" fmla="*/ 0 h 172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771"/>
                <a:gd name="T61" fmla="*/ 0 h 1724"/>
                <a:gd name="T62" fmla="*/ 771 w 771"/>
                <a:gd name="T63" fmla="*/ 1724 h 172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771" h="1724">
                  <a:moveTo>
                    <a:pt x="182" y="0"/>
                  </a:moveTo>
                  <a:lnTo>
                    <a:pt x="91" y="136"/>
                  </a:lnTo>
                  <a:lnTo>
                    <a:pt x="91" y="318"/>
                  </a:lnTo>
                  <a:lnTo>
                    <a:pt x="182" y="363"/>
                  </a:lnTo>
                  <a:lnTo>
                    <a:pt x="46" y="545"/>
                  </a:lnTo>
                  <a:lnTo>
                    <a:pt x="136" y="1044"/>
                  </a:lnTo>
                  <a:lnTo>
                    <a:pt x="0" y="1724"/>
                  </a:lnTo>
                  <a:lnTo>
                    <a:pt x="363" y="1724"/>
                  </a:lnTo>
                  <a:lnTo>
                    <a:pt x="182" y="1588"/>
                  </a:lnTo>
                  <a:lnTo>
                    <a:pt x="363" y="1089"/>
                  </a:lnTo>
                  <a:lnTo>
                    <a:pt x="454" y="1679"/>
                  </a:lnTo>
                  <a:lnTo>
                    <a:pt x="771" y="1679"/>
                  </a:lnTo>
                  <a:lnTo>
                    <a:pt x="590" y="1543"/>
                  </a:lnTo>
                  <a:lnTo>
                    <a:pt x="545" y="998"/>
                  </a:lnTo>
                  <a:lnTo>
                    <a:pt x="545" y="409"/>
                  </a:lnTo>
                  <a:lnTo>
                    <a:pt x="409" y="318"/>
                  </a:lnTo>
                  <a:lnTo>
                    <a:pt x="454" y="227"/>
                  </a:lnTo>
                  <a:lnTo>
                    <a:pt x="409" y="46"/>
                  </a:lnTo>
                  <a:lnTo>
                    <a:pt x="273" y="0"/>
                  </a:lnTo>
                  <a:lnTo>
                    <a:pt x="182" y="0"/>
                  </a:lnTo>
                  <a:close/>
                </a:path>
              </a:pathLst>
            </a:custGeom>
            <a:solidFill>
              <a:schemeClr val="bg2"/>
            </a:solidFill>
            <a:ln w="9525">
              <a:solidFill>
                <a:schemeClr val="tx1"/>
              </a:solidFill>
              <a:round/>
              <a:headEnd/>
              <a:tailEnd/>
            </a:ln>
          </p:spPr>
          <p:txBody>
            <a:bodyPr/>
            <a:lstStyle/>
            <a:p>
              <a:endParaRPr lang="en-US"/>
            </a:p>
          </p:txBody>
        </p:sp>
        <p:sp>
          <p:nvSpPr>
            <p:cNvPr id="16489" name="Freeform 92"/>
            <p:cNvSpPr>
              <a:spLocks/>
            </p:cNvSpPr>
            <p:nvPr/>
          </p:nvSpPr>
          <p:spPr bwMode="auto">
            <a:xfrm>
              <a:off x="2080" y="2078"/>
              <a:ext cx="118" cy="195"/>
            </a:xfrm>
            <a:custGeom>
              <a:avLst/>
              <a:gdLst>
                <a:gd name="T0" fmla="*/ 0 w 771"/>
                <a:gd name="T1" fmla="*/ 0 h 1724"/>
                <a:gd name="T2" fmla="*/ 0 w 771"/>
                <a:gd name="T3" fmla="*/ 0 h 1724"/>
                <a:gd name="T4" fmla="*/ 0 w 771"/>
                <a:gd name="T5" fmla="*/ 0 h 1724"/>
                <a:gd name="T6" fmla="*/ 0 w 771"/>
                <a:gd name="T7" fmla="*/ 0 h 1724"/>
                <a:gd name="T8" fmla="*/ 0 w 771"/>
                <a:gd name="T9" fmla="*/ 0 h 1724"/>
                <a:gd name="T10" fmla="*/ 0 w 771"/>
                <a:gd name="T11" fmla="*/ 0 h 1724"/>
                <a:gd name="T12" fmla="*/ 0 w 771"/>
                <a:gd name="T13" fmla="*/ 0 h 1724"/>
                <a:gd name="T14" fmla="*/ 0 w 771"/>
                <a:gd name="T15" fmla="*/ 0 h 1724"/>
                <a:gd name="T16" fmla="*/ 0 w 771"/>
                <a:gd name="T17" fmla="*/ 0 h 1724"/>
                <a:gd name="T18" fmla="*/ 0 w 771"/>
                <a:gd name="T19" fmla="*/ 0 h 1724"/>
                <a:gd name="T20" fmla="*/ 0 w 771"/>
                <a:gd name="T21" fmla="*/ 0 h 1724"/>
                <a:gd name="T22" fmla="*/ 0 w 771"/>
                <a:gd name="T23" fmla="*/ 0 h 1724"/>
                <a:gd name="T24" fmla="*/ 0 w 771"/>
                <a:gd name="T25" fmla="*/ 0 h 1724"/>
                <a:gd name="T26" fmla="*/ 0 w 771"/>
                <a:gd name="T27" fmla="*/ 0 h 1724"/>
                <a:gd name="T28" fmla="*/ 0 w 771"/>
                <a:gd name="T29" fmla="*/ 0 h 1724"/>
                <a:gd name="T30" fmla="*/ 0 w 771"/>
                <a:gd name="T31" fmla="*/ 0 h 1724"/>
                <a:gd name="T32" fmla="*/ 0 w 771"/>
                <a:gd name="T33" fmla="*/ 0 h 1724"/>
                <a:gd name="T34" fmla="*/ 0 w 771"/>
                <a:gd name="T35" fmla="*/ 0 h 1724"/>
                <a:gd name="T36" fmla="*/ 0 w 771"/>
                <a:gd name="T37" fmla="*/ 0 h 1724"/>
                <a:gd name="T38" fmla="*/ 0 w 771"/>
                <a:gd name="T39" fmla="*/ 0 h 172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771"/>
                <a:gd name="T61" fmla="*/ 0 h 1724"/>
                <a:gd name="T62" fmla="*/ 771 w 771"/>
                <a:gd name="T63" fmla="*/ 1724 h 172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771" h="1724">
                  <a:moveTo>
                    <a:pt x="182" y="0"/>
                  </a:moveTo>
                  <a:lnTo>
                    <a:pt x="91" y="136"/>
                  </a:lnTo>
                  <a:lnTo>
                    <a:pt x="91" y="318"/>
                  </a:lnTo>
                  <a:lnTo>
                    <a:pt x="182" y="363"/>
                  </a:lnTo>
                  <a:lnTo>
                    <a:pt x="46" y="545"/>
                  </a:lnTo>
                  <a:lnTo>
                    <a:pt x="136" y="1044"/>
                  </a:lnTo>
                  <a:lnTo>
                    <a:pt x="0" y="1724"/>
                  </a:lnTo>
                  <a:lnTo>
                    <a:pt x="363" y="1724"/>
                  </a:lnTo>
                  <a:lnTo>
                    <a:pt x="182" y="1588"/>
                  </a:lnTo>
                  <a:lnTo>
                    <a:pt x="363" y="1089"/>
                  </a:lnTo>
                  <a:lnTo>
                    <a:pt x="454" y="1679"/>
                  </a:lnTo>
                  <a:lnTo>
                    <a:pt x="771" y="1679"/>
                  </a:lnTo>
                  <a:lnTo>
                    <a:pt x="590" y="1543"/>
                  </a:lnTo>
                  <a:lnTo>
                    <a:pt x="545" y="998"/>
                  </a:lnTo>
                  <a:lnTo>
                    <a:pt x="545" y="409"/>
                  </a:lnTo>
                  <a:lnTo>
                    <a:pt x="409" y="318"/>
                  </a:lnTo>
                  <a:lnTo>
                    <a:pt x="454" y="227"/>
                  </a:lnTo>
                  <a:lnTo>
                    <a:pt x="409" y="46"/>
                  </a:lnTo>
                  <a:lnTo>
                    <a:pt x="273" y="0"/>
                  </a:lnTo>
                  <a:lnTo>
                    <a:pt x="182" y="0"/>
                  </a:lnTo>
                  <a:close/>
                </a:path>
              </a:pathLst>
            </a:custGeom>
            <a:solidFill>
              <a:schemeClr val="bg2"/>
            </a:solidFill>
            <a:ln w="9525">
              <a:solidFill>
                <a:schemeClr val="tx1"/>
              </a:solidFill>
              <a:round/>
              <a:headEnd/>
              <a:tailEnd/>
            </a:ln>
          </p:spPr>
          <p:txBody>
            <a:bodyPr/>
            <a:lstStyle/>
            <a:p>
              <a:endParaRPr lang="en-US"/>
            </a:p>
          </p:txBody>
        </p:sp>
        <p:sp>
          <p:nvSpPr>
            <p:cNvPr id="16490" name="Freeform 93"/>
            <p:cNvSpPr>
              <a:spLocks/>
            </p:cNvSpPr>
            <p:nvPr/>
          </p:nvSpPr>
          <p:spPr bwMode="auto">
            <a:xfrm>
              <a:off x="2198" y="2078"/>
              <a:ext cx="118" cy="195"/>
            </a:xfrm>
            <a:custGeom>
              <a:avLst/>
              <a:gdLst>
                <a:gd name="T0" fmla="*/ 0 w 771"/>
                <a:gd name="T1" fmla="*/ 0 h 1724"/>
                <a:gd name="T2" fmla="*/ 0 w 771"/>
                <a:gd name="T3" fmla="*/ 0 h 1724"/>
                <a:gd name="T4" fmla="*/ 0 w 771"/>
                <a:gd name="T5" fmla="*/ 0 h 1724"/>
                <a:gd name="T6" fmla="*/ 0 w 771"/>
                <a:gd name="T7" fmla="*/ 0 h 1724"/>
                <a:gd name="T8" fmla="*/ 0 w 771"/>
                <a:gd name="T9" fmla="*/ 0 h 1724"/>
                <a:gd name="T10" fmla="*/ 0 w 771"/>
                <a:gd name="T11" fmla="*/ 0 h 1724"/>
                <a:gd name="T12" fmla="*/ 0 w 771"/>
                <a:gd name="T13" fmla="*/ 0 h 1724"/>
                <a:gd name="T14" fmla="*/ 0 w 771"/>
                <a:gd name="T15" fmla="*/ 0 h 1724"/>
                <a:gd name="T16" fmla="*/ 0 w 771"/>
                <a:gd name="T17" fmla="*/ 0 h 1724"/>
                <a:gd name="T18" fmla="*/ 0 w 771"/>
                <a:gd name="T19" fmla="*/ 0 h 1724"/>
                <a:gd name="T20" fmla="*/ 0 w 771"/>
                <a:gd name="T21" fmla="*/ 0 h 1724"/>
                <a:gd name="T22" fmla="*/ 0 w 771"/>
                <a:gd name="T23" fmla="*/ 0 h 1724"/>
                <a:gd name="T24" fmla="*/ 0 w 771"/>
                <a:gd name="T25" fmla="*/ 0 h 1724"/>
                <a:gd name="T26" fmla="*/ 0 w 771"/>
                <a:gd name="T27" fmla="*/ 0 h 1724"/>
                <a:gd name="T28" fmla="*/ 0 w 771"/>
                <a:gd name="T29" fmla="*/ 0 h 1724"/>
                <a:gd name="T30" fmla="*/ 0 w 771"/>
                <a:gd name="T31" fmla="*/ 0 h 1724"/>
                <a:gd name="T32" fmla="*/ 0 w 771"/>
                <a:gd name="T33" fmla="*/ 0 h 1724"/>
                <a:gd name="T34" fmla="*/ 0 w 771"/>
                <a:gd name="T35" fmla="*/ 0 h 1724"/>
                <a:gd name="T36" fmla="*/ 0 w 771"/>
                <a:gd name="T37" fmla="*/ 0 h 1724"/>
                <a:gd name="T38" fmla="*/ 0 w 771"/>
                <a:gd name="T39" fmla="*/ 0 h 172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771"/>
                <a:gd name="T61" fmla="*/ 0 h 1724"/>
                <a:gd name="T62" fmla="*/ 771 w 771"/>
                <a:gd name="T63" fmla="*/ 1724 h 172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771" h="1724">
                  <a:moveTo>
                    <a:pt x="182" y="0"/>
                  </a:moveTo>
                  <a:lnTo>
                    <a:pt x="91" y="136"/>
                  </a:lnTo>
                  <a:lnTo>
                    <a:pt x="91" y="318"/>
                  </a:lnTo>
                  <a:lnTo>
                    <a:pt x="182" y="363"/>
                  </a:lnTo>
                  <a:lnTo>
                    <a:pt x="46" y="545"/>
                  </a:lnTo>
                  <a:lnTo>
                    <a:pt x="136" y="1044"/>
                  </a:lnTo>
                  <a:lnTo>
                    <a:pt x="0" y="1724"/>
                  </a:lnTo>
                  <a:lnTo>
                    <a:pt x="363" y="1724"/>
                  </a:lnTo>
                  <a:lnTo>
                    <a:pt x="182" y="1588"/>
                  </a:lnTo>
                  <a:lnTo>
                    <a:pt x="363" y="1089"/>
                  </a:lnTo>
                  <a:lnTo>
                    <a:pt x="454" y="1679"/>
                  </a:lnTo>
                  <a:lnTo>
                    <a:pt x="771" y="1679"/>
                  </a:lnTo>
                  <a:lnTo>
                    <a:pt x="590" y="1543"/>
                  </a:lnTo>
                  <a:lnTo>
                    <a:pt x="545" y="998"/>
                  </a:lnTo>
                  <a:lnTo>
                    <a:pt x="545" y="409"/>
                  </a:lnTo>
                  <a:lnTo>
                    <a:pt x="409" y="318"/>
                  </a:lnTo>
                  <a:lnTo>
                    <a:pt x="454" y="227"/>
                  </a:lnTo>
                  <a:lnTo>
                    <a:pt x="409" y="46"/>
                  </a:lnTo>
                  <a:lnTo>
                    <a:pt x="273" y="0"/>
                  </a:lnTo>
                  <a:lnTo>
                    <a:pt x="182" y="0"/>
                  </a:lnTo>
                  <a:close/>
                </a:path>
              </a:pathLst>
            </a:custGeom>
            <a:solidFill>
              <a:schemeClr val="bg2"/>
            </a:solidFill>
            <a:ln w="9525">
              <a:solidFill>
                <a:schemeClr val="tx1"/>
              </a:solidFill>
              <a:round/>
              <a:headEnd/>
              <a:tailEnd/>
            </a:ln>
          </p:spPr>
          <p:txBody>
            <a:bodyPr/>
            <a:lstStyle/>
            <a:p>
              <a:endParaRPr lang="en-US"/>
            </a:p>
          </p:txBody>
        </p:sp>
        <p:sp>
          <p:nvSpPr>
            <p:cNvPr id="16491" name="Freeform 94"/>
            <p:cNvSpPr>
              <a:spLocks/>
            </p:cNvSpPr>
            <p:nvPr/>
          </p:nvSpPr>
          <p:spPr bwMode="auto">
            <a:xfrm>
              <a:off x="2316" y="2078"/>
              <a:ext cx="118" cy="195"/>
            </a:xfrm>
            <a:custGeom>
              <a:avLst/>
              <a:gdLst>
                <a:gd name="T0" fmla="*/ 0 w 771"/>
                <a:gd name="T1" fmla="*/ 0 h 1724"/>
                <a:gd name="T2" fmla="*/ 0 w 771"/>
                <a:gd name="T3" fmla="*/ 0 h 1724"/>
                <a:gd name="T4" fmla="*/ 0 w 771"/>
                <a:gd name="T5" fmla="*/ 0 h 1724"/>
                <a:gd name="T6" fmla="*/ 0 w 771"/>
                <a:gd name="T7" fmla="*/ 0 h 1724"/>
                <a:gd name="T8" fmla="*/ 0 w 771"/>
                <a:gd name="T9" fmla="*/ 0 h 1724"/>
                <a:gd name="T10" fmla="*/ 0 w 771"/>
                <a:gd name="T11" fmla="*/ 0 h 1724"/>
                <a:gd name="T12" fmla="*/ 0 w 771"/>
                <a:gd name="T13" fmla="*/ 0 h 1724"/>
                <a:gd name="T14" fmla="*/ 0 w 771"/>
                <a:gd name="T15" fmla="*/ 0 h 1724"/>
                <a:gd name="T16" fmla="*/ 0 w 771"/>
                <a:gd name="T17" fmla="*/ 0 h 1724"/>
                <a:gd name="T18" fmla="*/ 0 w 771"/>
                <a:gd name="T19" fmla="*/ 0 h 1724"/>
                <a:gd name="T20" fmla="*/ 0 w 771"/>
                <a:gd name="T21" fmla="*/ 0 h 1724"/>
                <a:gd name="T22" fmla="*/ 0 w 771"/>
                <a:gd name="T23" fmla="*/ 0 h 1724"/>
                <a:gd name="T24" fmla="*/ 0 w 771"/>
                <a:gd name="T25" fmla="*/ 0 h 1724"/>
                <a:gd name="T26" fmla="*/ 0 w 771"/>
                <a:gd name="T27" fmla="*/ 0 h 1724"/>
                <a:gd name="T28" fmla="*/ 0 w 771"/>
                <a:gd name="T29" fmla="*/ 0 h 1724"/>
                <a:gd name="T30" fmla="*/ 0 w 771"/>
                <a:gd name="T31" fmla="*/ 0 h 1724"/>
                <a:gd name="T32" fmla="*/ 0 w 771"/>
                <a:gd name="T33" fmla="*/ 0 h 1724"/>
                <a:gd name="T34" fmla="*/ 0 w 771"/>
                <a:gd name="T35" fmla="*/ 0 h 1724"/>
                <a:gd name="T36" fmla="*/ 0 w 771"/>
                <a:gd name="T37" fmla="*/ 0 h 1724"/>
                <a:gd name="T38" fmla="*/ 0 w 771"/>
                <a:gd name="T39" fmla="*/ 0 h 172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771"/>
                <a:gd name="T61" fmla="*/ 0 h 1724"/>
                <a:gd name="T62" fmla="*/ 771 w 771"/>
                <a:gd name="T63" fmla="*/ 1724 h 172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771" h="1724">
                  <a:moveTo>
                    <a:pt x="182" y="0"/>
                  </a:moveTo>
                  <a:lnTo>
                    <a:pt x="91" y="136"/>
                  </a:lnTo>
                  <a:lnTo>
                    <a:pt x="91" y="318"/>
                  </a:lnTo>
                  <a:lnTo>
                    <a:pt x="182" y="363"/>
                  </a:lnTo>
                  <a:lnTo>
                    <a:pt x="46" y="545"/>
                  </a:lnTo>
                  <a:lnTo>
                    <a:pt x="136" y="1044"/>
                  </a:lnTo>
                  <a:lnTo>
                    <a:pt x="0" y="1724"/>
                  </a:lnTo>
                  <a:lnTo>
                    <a:pt x="363" y="1724"/>
                  </a:lnTo>
                  <a:lnTo>
                    <a:pt x="182" y="1588"/>
                  </a:lnTo>
                  <a:lnTo>
                    <a:pt x="363" y="1089"/>
                  </a:lnTo>
                  <a:lnTo>
                    <a:pt x="454" y="1679"/>
                  </a:lnTo>
                  <a:lnTo>
                    <a:pt x="771" y="1679"/>
                  </a:lnTo>
                  <a:lnTo>
                    <a:pt x="590" y="1543"/>
                  </a:lnTo>
                  <a:lnTo>
                    <a:pt x="545" y="998"/>
                  </a:lnTo>
                  <a:lnTo>
                    <a:pt x="545" y="409"/>
                  </a:lnTo>
                  <a:lnTo>
                    <a:pt x="409" y="318"/>
                  </a:lnTo>
                  <a:lnTo>
                    <a:pt x="454" y="227"/>
                  </a:lnTo>
                  <a:lnTo>
                    <a:pt x="409" y="46"/>
                  </a:lnTo>
                  <a:lnTo>
                    <a:pt x="273" y="0"/>
                  </a:lnTo>
                  <a:lnTo>
                    <a:pt x="182" y="0"/>
                  </a:lnTo>
                  <a:close/>
                </a:path>
              </a:pathLst>
            </a:custGeom>
            <a:solidFill>
              <a:schemeClr val="bg2"/>
            </a:solidFill>
            <a:ln w="9525">
              <a:solidFill>
                <a:schemeClr val="tx1"/>
              </a:solidFill>
              <a:round/>
              <a:headEnd/>
              <a:tailEnd/>
            </a:ln>
          </p:spPr>
          <p:txBody>
            <a:bodyPr/>
            <a:lstStyle/>
            <a:p>
              <a:endParaRPr lang="en-US"/>
            </a:p>
          </p:txBody>
        </p:sp>
        <p:sp>
          <p:nvSpPr>
            <p:cNvPr id="16492" name="Freeform 95"/>
            <p:cNvSpPr>
              <a:spLocks/>
            </p:cNvSpPr>
            <p:nvPr/>
          </p:nvSpPr>
          <p:spPr bwMode="auto">
            <a:xfrm>
              <a:off x="2621" y="2093"/>
              <a:ext cx="118" cy="195"/>
            </a:xfrm>
            <a:custGeom>
              <a:avLst/>
              <a:gdLst>
                <a:gd name="T0" fmla="*/ 0 w 771"/>
                <a:gd name="T1" fmla="*/ 0 h 1724"/>
                <a:gd name="T2" fmla="*/ 0 w 771"/>
                <a:gd name="T3" fmla="*/ 0 h 1724"/>
                <a:gd name="T4" fmla="*/ 0 w 771"/>
                <a:gd name="T5" fmla="*/ 0 h 1724"/>
                <a:gd name="T6" fmla="*/ 0 w 771"/>
                <a:gd name="T7" fmla="*/ 0 h 1724"/>
                <a:gd name="T8" fmla="*/ 0 w 771"/>
                <a:gd name="T9" fmla="*/ 0 h 1724"/>
                <a:gd name="T10" fmla="*/ 0 w 771"/>
                <a:gd name="T11" fmla="*/ 0 h 1724"/>
                <a:gd name="T12" fmla="*/ 0 w 771"/>
                <a:gd name="T13" fmla="*/ 0 h 1724"/>
                <a:gd name="T14" fmla="*/ 0 w 771"/>
                <a:gd name="T15" fmla="*/ 0 h 1724"/>
                <a:gd name="T16" fmla="*/ 0 w 771"/>
                <a:gd name="T17" fmla="*/ 0 h 1724"/>
                <a:gd name="T18" fmla="*/ 0 w 771"/>
                <a:gd name="T19" fmla="*/ 0 h 1724"/>
                <a:gd name="T20" fmla="*/ 0 w 771"/>
                <a:gd name="T21" fmla="*/ 0 h 1724"/>
                <a:gd name="T22" fmla="*/ 0 w 771"/>
                <a:gd name="T23" fmla="*/ 0 h 1724"/>
                <a:gd name="T24" fmla="*/ 0 w 771"/>
                <a:gd name="T25" fmla="*/ 0 h 1724"/>
                <a:gd name="T26" fmla="*/ 0 w 771"/>
                <a:gd name="T27" fmla="*/ 0 h 1724"/>
                <a:gd name="T28" fmla="*/ 0 w 771"/>
                <a:gd name="T29" fmla="*/ 0 h 1724"/>
                <a:gd name="T30" fmla="*/ 0 w 771"/>
                <a:gd name="T31" fmla="*/ 0 h 1724"/>
                <a:gd name="T32" fmla="*/ 0 w 771"/>
                <a:gd name="T33" fmla="*/ 0 h 1724"/>
                <a:gd name="T34" fmla="*/ 0 w 771"/>
                <a:gd name="T35" fmla="*/ 0 h 1724"/>
                <a:gd name="T36" fmla="*/ 0 w 771"/>
                <a:gd name="T37" fmla="*/ 0 h 1724"/>
                <a:gd name="T38" fmla="*/ 0 w 771"/>
                <a:gd name="T39" fmla="*/ 0 h 172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771"/>
                <a:gd name="T61" fmla="*/ 0 h 1724"/>
                <a:gd name="T62" fmla="*/ 771 w 771"/>
                <a:gd name="T63" fmla="*/ 1724 h 172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771" h="1724">
                  <a:moveTo>
                    <a:pt x="182" y="0"/>
                  </a:moveTo>
                  <a:lnTo>
                    <a:pt x="91" y="136"/>
                  </a:lnTo>
                  <a:lnTo>
                    <a:pt x="91" y="318"/>
                  </a:lnTo>
                  <a:lnTo>
                    <a:pt x="182" y="363"/>
                  </a:lnTo>
                  <a:lnTo>
                    <a:pt x="46" y="545"/>
                  </a:lnTo>
                  <a:lnTo>
                    <a:pt x="136" y="1044"/>
                  </a:lnTo>
                  <a:lnTo>
                    <a:pt x="0" y="1724"/>
                  </a:lnTo>
                  <a:lnTo>
                    <a:pt x="363" y="1724"/>
                  </a:lnTo>
                  <a:lnTo>
                    <a:pt x="182" y="1588"/>
                  </a:lnTo>
                  <a:lnTo>
                    <a:pt x="363" y="1089"/>
                  </a:lnTo>
                  <a:lnTo>
                    <a:pt x="454" y="1679"/>
                  </a:lnTo>
                  <a:lnTo>
                    <a:pt x="771" y="1679"/>
                  </a:lnTo>
                  <a:lnTo>
                    <a:pt x="590" y="1543"/>
                  </a:lnTo>
                  <a:lnTo>
                    <a:pt x="545" y="998"/>
                  </a:lnTo>
                  <a:lnTo>
                    <a:pt x="545" y="409"/>
                  </a:lnTo>
                  <a:lnTo>
                    <a:pt x="409" y="318"/>
                  </a:lnTo>
                  <a:lnTo>
                    <a:pt x="454" y="227"/>
                  </a:lnTo>
                  <a:lnTo>
                    <a:pt x="409" y="46"/>
                  </a:lnTo>
                  <a:lnTo>
                    <a:pt x="273" y="0"/>
                  </a:lnTo>
                  <a:lnTo>
                    <a:pt x="182" y="0"/>
                  </a:lnTo>
                  <a:close/>
                </a:path>
              </a:pathLst>
            </a:custGeom>
            <a:solidFill>
              <a:schemeClr val="bg2"/>
            </a:solidFill>
            <a:ln w="9525">
              <a:solidFill>
                <a:schemeClr val="tx1"/>
              </a:solidFill>
              <a:round/>
              <a:headEnd/>
              <a:tailEnd/>
            </a:ln>
          </p:spPr>
          <p:txBody>
            <a:bodyPr/>
            <a:lstStyle/>
            <a:p>
              <a:endParaRPr lang="en-US"/>
            </a:p>
          </p:txBody>
        </p:sp>
        <p:sp>
          <p:nvSpPr>
            <p:cNvPr id="16493" name="Freeform 96"/>
            <p:cNvSpPr>
              <a:spLocks/>
            </p:cNvSpPr>
            <p:nvPr/>
          </p:nvSpPr>
          <p:spPr bwMode="auto">
            <a:xfrm>
              <a:off x="2739" y="2093"/>
              <a:ext cx="118" cy="195"/>
            </a:xfrm>
            <a:custGeom>
              <a:avLst/>
              <a:gdLst>
                <a:gd name="T0" fmla="*/ 0 w 771"/>
                <a:gd name="T1" fmla="*/ 0 h 1724"/>
                <a:gd name="T2" fmla="*/ 0 w 771"/>
                <a:gd name="T3" fmla="*/ 0 h 1724"/>
                <a:gd name="T4" fmla="*/ 0 w 771"/>
                <a:gd name="T5" fmla="*/ 0 h 1724"/>
                <a:gd name="T6" fmla="*/ 0 w 771"/>
                <a:gd name="T7" fmla="*/ 0 h 1724"/>
                <a:gd name="T8" fmla="*/ 0 w 771"/>
                <a:gd name="T9" fmla="*/ 0 h 1724"/>
                <a:gd name="T10" fmla="*/ 0 w 771"/>
                <a:gd name="T11" fmla="*/ 0 h 1724"/>
                <a:gd name="T12" fmla="*/ 0 w 771"/>
                <a:gd name="T13" fmla="*/ 0 h 1724"/>
                <a:gd name="T14" fmla="*/ 0 w 771"/>
                <a:gd name="T15" fmla="*/ 0 h 1724"/>
                <a:gd name="T16" fmla="*/ 0 w 771"/>
                <a:gd name="T17" fmla="*/ 0 h 1724"/>
                <a:gd name="T18" fmla="*/ 0 w 771"/>
                <a:gd name="T19" fmla="*/ 0 h 1724"/>
                <a:gd name="T20" fmla="*/ 0 w 771"/>
                <a:gd name="T21" fmla="*/ 0 h 1724"/>
                <a:gd name="T22" fmla="*/ 0 w 771"/>
                <a:gd name="T23" fmla="*/ 0 h 1724"/>
                <a:gd name="T24" fmla="*/ 0 w 771"/>
                <a:gd name="T25" fmla="*/ 0 h 1724"/>
                <a:gd name="T26" fmla="*/ 0 w 771"/>
                <a:gd name="T27" fmla="*/ 0 h 1724"/>
                <a:gd name="T28" fmla="*/ 0 w 771"/>
                <a:gd name="T29" fmla="*/ 0 h 1724"/>
                <a:gd name="T30" fmla="*/ 0 w 771"/>
                <a:gd name="T31" fmla="*/ 0 h 1724"/>
                <a:gd name="T32" fmla="*/ 0 w 771"/>
                <a:gd name="T33" fmla="*/ 0 h 1724"/>
                <a:gd name="T34" fmla="*/ 0 w 771"/>
                <a:gd name="T35" fmla="*/ 0 h 1724"/>
                <a:gd name="T36" fmla="*/ 0 w 771"/>
                <a:gd name="T37" fmla="*/ 0 h 1724"/>
                <a:gd name="T38" fmla="*/ 0 w 771"/>
                <a:gd name="T39" fmla="*/ 0 h 172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771"/>
                <a:gd name="T61" fmla="*/ 0 h 1724"/>
                <a:gd name="T62" fmla="*/ 771 w 771"/>
                <a:gd name="T63" fmla="*/ 1724 h 172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771" h="1724">
                  <a:moveTo>
                    <a:pt x="182" y="0"/>
                  </a:moveTo>
                  <a:lnTo>
                    <a:pt x="91" y="136"/>
                  </a:lnTo>
                  <a:lnTo>
                    <a:pt x="91" y="318"/>
                  </a:lnTo>
                  <a:lnTo>
                    <a:pt x="182" y="363"/>
                  </a:lnTo>
                  <a:lnTo>
                    <a:pt x="46" y="545"/>
                  </a:lnTo>
                  <a:lnTo>
                    <a:pt x="136" y="1044"/>
                  </a:lnTo>
                  <a:lnTo>
                    <a:pt x="0" y="1724"/>
                  </a:lnTo>
                  <a:lnTo>
                    <a:pt x="363" y="1724"/>
                  </a:lnTo>
                  <a:lnTo>
                    <a:pt x="182" y="1588"/>
                  </a:lnTo>
                  <a:lnTo>
                    <a:pt x="363" y="1089"/>
                  </a:lnTo>
                  <a:lnTo>
                    <a:pt x="454" y="1679"/>
                  </a:lnTo>
                  <a:lnTo>
                    <a:pt x="771" y="1679"/>
                  </a:lnTo>
                  <a:lnTo>
                    <a:pt x="590" y="1543"/>
                  </a:lnTo>
                  <a:lnTo>
                    <a:pt x="545" y="998"/>
                  </a:lnTo>
                  <a:lnTo>
                    <a:pt x="545" y="409"/>
                  </a:lnTo>
                  <a:lnTo>
                    <a:pt x="409" y="318"/>
                  </a:lnTo>
                  <a:lnTo>
                    <a:pt x="454" y="227"/>
                  </a:lnTo>
                  <a:lnTo>
                    <a:pt x="409" y="46"/>
                  </a:lnTo>
                  <a:lnTo>
                    <a:pt x="273" y="0"/>
                  </a:lnTo>
                  <a:lnTo>
                    <a:pt x="182" y="0"/>
                  </a:lnTo>
                  <a:close/>
                </a:path>
              </a:pathLst>
            </a:custGeom>
            <a:solidFill>
              <a:schemeClr val="bg2"/>
            </a:solidFill>
            <a:ln w="9525">
              <a:solidFill>
                <a:schemeClr val="tx1"/>
              </a:solidFill>
              <a:round/>
              <a:headEnd/>
              <a:tailEnd/>
            </a:ln>
          </p:spPr>
          <p:txBody>
            <a:bodyPr/>
            <a:lstStyle/>
            <a:p>
              <a:endParaRPr lang="en-US"/>
            </a:p>
          </p:txBody>
        </p:sp>
        <p:sp>
          <p:nvSpPr>
            <p:cNvPr id="16494" name="Freeform 97"/>
            <p:cNvSpPr>
              <a:spLocks/>
            </p:cNvSpPr>
            <p:nvPr/>
          </p:nvSpPr>
          <p:spPr bwMode="auto">
            <a:xfrm>
              <a:off x="2857" y="2093"/>
              <a:ext cx="118" cy="195"/>
            </a:xfrm>
            <a:custGeom>
              <a:avLst/>
              <a:gdLst>
                <a:gd name="T0" fmla="*/ 0 w 771"/>
                <a:gd name="T1" fmla="*/ 0 h 1724"/>
                <a:gd name="T2" fmla="*/ 0 w 771"/>
                <a:gd name="T3" fmla="*/ 0 h 1724"/>
                <a:gd name="T4" fmla="*/ 0 w 771"/>
                <a:gd name="T5" fmla="*/ 0 h 1724"/>
                <a:gd name="T6" fmla="*/ 0 w 771"/>
                <a:gd name="T7" fmla="*/ 0 h 1724"/>
                <a:gd name="T8" fmla="*/ 0 w 771"/>
                <a:gd name="T9" fmla="*/ 0 h 1724"/>
                <a:gd name="T10" fmla="*/ 0 w 771"/>
                <a:gd name="T11" fmla="*/ 0 h 1724"/>
                <a:gd name="T12" fmla="*/ 0 w 771"/>
                <a:gd name="T13" fmla="*/ 0 h 1724"/>
                <a:gd name="T14" fmla="*/ 0 w 771"/>
                <a:gd name="T15" fmla="*/ 0 h 1724"/>
                <a:gd name="T16" fmla="*/ 0 w 771"/>
                <a:gd name="T17" fmla="*/ 0 h 1724"/>
                <a:gd name="T18" fmla="*/ 0 w 771"/>
                <a:gd name="T19" fmla="*/ 0 h 1724"/>
                <a:gd name="T20" fmla="*/ 0 w 771"/>
                <a:gd name="T21" fmla="*/ 0 h 1724"/>
                <a:gd name="T22" fmla="*/ 0 w 771"/>
                <a:gd name="T23" fmla="*/ 0 h 1724"/>
                <a:gd name="T24" fmla="*/ 0 w 771"/>
                <a:gd name="T25" fmla="*/ 0 h 1724"/>
                <a:gd name="T26" fmla="*/ 0 w 771"/>
                <a:gd name="T27" fmla="*/ 0 h 1724"/>
                <a:gd name="T28" fmla="*/ 0 w 771"/>
                <a:gd name="T29" fmla="*/ 0 h 1724"/>
                <a:gd name="T30" fmla="*/ 0 w 771"/>
                <a:gd name="T31" fmla="*/ 0 h 1724"/>
                <a:gd name="T32" fmla="*/ 0 w 771"/>
                <a:gd name="T33" fmla="*/ 0 h 1724"/>
                <a:gd name="T34" fmla="*/ 0 w 771"/>
                <a:gd name="T35" fmla="*/ 0 h 1724"/>
                <a:gd name="T36" fmla="*/ 0 w 771"/>
                <a:gd name="T37" fmla="*/ 0 h 1724"/>
                <a:gd name="T38" fmla="*/ 0 w 771"/>
                <a:gd name="T39" fmla="*/ 0 h 172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771"/>
                <a:gd name="T61" fmla="*/ 0 h 1724"/>
                <a:gd name="T62" fmla="*/ 771 w 771"/>
                <a:gd name="T63" fmla="*/ 1724 h 172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771" h="1724">
                  <a:moveTo>
                    <a:pt x="182" y="0"/>
                  </a:moveTo>
                  <a:lnTo>
                    <a:pt x="91" y="136"/>
                  </a:lnTo>
                  <a:lnTo>
                    <a:pt x="91" y="318"/>
                  </a:lnTo>
                  <a:lnTo>
                    <a:pt x="182" y="363"/>
                  </a:lnTo>
                  <a:lnTo>
                    <a:pt x="46" y="545"/>
                  </a:lnTo>
                  <a:lnTo>
                    <a:pt x="136" y="1044"/>
                  </a:lnTo>
                  <a:lnTo>
                    <a:pt x="0" y="1724"/>
                  </a:lnTo>
                  <a:lnTo>
                    <a:pt x="363" y="1724"/>
                  </a:lnTo>
                  <a:lnTo>
                    <a:pt x="182" y="1588"/>
                  </a:lnTo>
                  <a:lnTo>
                    <a:pt x="363" y="1089"/>
                  </a:lnTo>
                  <a:lnTo>
                    <a:pt x="454" y="1679"/>
                  </a:lnTo>
                  <a:lnTo>
                    <a:pt x="771" y="1679"/>
                  </a:lnTo>
                  <a:lnTo>
                    <a:pt x="590" y="1543"/>
                  </a:lnTo>
                  <a:lnTo>
                    <a:pt x="545" y="998"/>
                  </a:lnTo>
                  <a:lnTo>
                    <a:pt x="545" y="409"/>
                  </a:lnTo>
                  <a:lnTo>
                    <a:pt x="409" y="318"/>
                  </a:lnTo>
                  <a:lnTo>
                    <a:pt x="454" y="227"/>
                  </a:lnTo>
                  <a:lnTo>
                    <a:pt x="409" y="46"/>
                  </a:lnTo>
                  <a:lnTo>
                    <a:pt x="273" y="0"/>
                  </a:lnTo>
                  <a:lnTo>
                    <a:pt x="182" y="0"/>
                  </a:lnTo>
                  <a:close/>
                </a:path>
              </a:pathLst>
            </a:custGeom>
            <a:solidFill>
              <a:schemeClr val="bg2"/>
            </a:solidFill>
            <a:ln w="9525">
              <a:solidFill>
                <a:schemeClr val="tx1"/>
              </a:solidFill>
              <a:round/>
              <a:headEnd/>
              <a:tailEnd/>
            </a:ln>
          </p:spPr>
          <p:txBody>
            <a:bodyPr/>
            <a:lstStyle/>
            <a:p>
              <a:endParaRPr lang="en-US"/>
            </a:p>
          </p:txBody>
        </p:sp>
        <p:sp>
          <p:nvSpPr>
            <p:cNvPr id="16495" name="Freeform 98"/>
            <p:cNvSpPr>
              <a:spLocks/>
            </p:cNvSpPr>
            <p:nvPr/>
          </p:nvSpPr>
          <p:spPr bwMode="auto">
            <a:xfrm>
              <a:off x="2975" y="2093"/>
              <a:ext cx="118" cy="195"/>
            </a:xfrm>
            <a:custGeom>
              <a:avLst/>
              <a:gdLst>
                <a:gd name="T0" fmla="*/ 0 w 771"/>
                <a:gd name="T1" fmla="*/ 0 h 1724"/>
                <a:gd name="T2" fmla="*/ 0 w 771"/>
                <a:gd name="T3" fmla="*/ 0 h 1724"/>
                <a:gd name="T4" fmla="*/ 0 w 771"/>
                <a:gd name="T5" fmla="*/ 0 h 1724"/>
                <a:gd name="T6" fmla="*/ 0 w 771"/>
                <a:gd name="T7" fmla="*/ 0 h 1724"/>
                <a:gd name="T8" fmla="*/ 0 w 771"/>
                <a:gd name="T9" fmla="*/ 0 h 1724"/>
                <a:gd name="T10" fmla="*/ 0 w 771"/>
                <a:gd name="T11" fmla="*/ 0 h 1724"/>
                <a:gd name="T12" fmla="*/ 0 w 771"/>
                <a:gd name="T13" fmla="*/ 0 h 1724"/>
                <a:gd name="T14" fmla="*/ 0 w 771"/>
                <a:gd name="T15" fmla="*/ 0 h 1724"/>
                <a:gd name="T16" fmla="*/ 0 w 771"/>
                <a:gd name="T17" fmla="*/ 0 h 1724"/>
                <a:gd name="T18" fmla="*/ 0 w 771"/>
                <a:gd name="T19" fmla="*/ 0 h 1724"/>
                <a:gd name="T20" fmla="*/ 0 w 771"/>
                <a:gd name="T21" fmla="*/ 0 h 1724"/>
                <a:gd name="T22" fmla="*/ 0 w 771"/>
                <a:gd name="T23" fmla="*/ 0 h 1724"/>
                <a:gd name="T24" fmla="*/ 0 w 771"/>
                <a:gd name="T25" fmla="*/ 0 h 1724"/>
                <a:gd name="T26" fmla="*/ 0 w 771"/>
                <a:gd name="T27" fmla="*/ 0 h 1724"/>
                <a:gd name="T28" fmla="*/ 0 w 771"/>
                <a:gd name="T29" fmla="*/ 0 h 1724"/>
                <a:gd name="T30" fmla="*/ 0 w 771"/>
                <a:gd name="T31" fmla="*/ 0 h 1724"/>
                <a:gd name="T32" fmla="*/ 0 w 771"/>
                <a:gd name="T33" fmla="*/ 0 h 1724"/>
                <a:gd name="T34" fmla="*/ 0 w 771"/>
                <a:gd name="T35" fmla="*/ 0 h 1724"/>
                <a:gd name="T36" fmla="*/ 0 w 771"/>
                <a:gd name="T37" fmla="*/ 0 h 1724"/>
                <a:gd name="T38" fmla="*/ 0 w 771"/>
                <a:gd name="T39" fmla="*/ 0 h 172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771"/>
                <a:gd name="T61" fmla="*/ 0 h 1724"/>
                <a:gd name="T62" fmla="*/ 771 w 771"/>
                <a:gd name="T63" fmla="*/ 1724 h 172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771" h="1724">
                  <a:moveTo>
                    <a:pt x="182" y="0"/>
                  </a:moveTo>
                  <a:lnTo>
                    <a:pt x="91" y="136"/>
                  </a:lnTo>
                  <a:lnTo>
                    <a:pt x="91" y="318"/>
                  </a:lnTo>
                  <a:lnTo>
                    <a:pt x="182" y="363"/>
                  </a:lnTo>
                  <a:lnTo>
                    <a:pt x="46" y="545"/>
                  </a:lnTo>
                  <a:lnTo>
                    <a:pt x="136" y="1044"/>
                  </a:lnTo>
                  <a:lnTo>
                    <a:pt x="0" y="1724"/>
                  </a:lnTo>
                  <a:lnTo>
                    <a:pt x="363" y="1724"/>
                  </a:lnTo>
                  <a:lnTo>
                    <a:pt x="182" y="1588"/>
                  </a:lnTo>
                  <a:lnTo>
                    <a:pt x="363" y="1089"/>
                  </a:lnTo>
                  <a:lnTo>
                    <a:pt x="454" y="1679"/>
                  </a:lnTo>
                  <a:lnTo>
                    <a:pt x="771" y="1679"/>
                  </a:lnTo>
                  <a:lnTo>
                    <a:pt x="590" y="1543"/>
                  </a:lnTo>
                  <a:lnTo>
                    <a:pt x="545" y="998"/>
                  </a:lnTo>
                  <a:lnTo>
                    <a:pt x="545" y="409"/>
                  </a:lnTo>
                  <a:lnTo>
                    <a:pt x="409" y="318"/>
                  </a:lnTo>
                  <a:lnTo>
                    <a:pt x="454" y="227"/>
                  </a:lnTo>
                  <a:lnTo>
                    <a:pt x="409" y="46"/>
                  </a:lnTo>
                  <a:lnTo>
                    <a:pt x="273" y="0"/>
                  </a:lnTo>
                  <a:lnTo>
                    <a:pt x="182" y="0"/>
                  </a:lnTo>
                  <a:close/>
                </a:path>
              </a:pathLst>
            </a:custGeom>
            <a:solidFill>
              <a:schemeClr val="bg2"/>
            </a:solidFill>
            <a:ln w="9525">
              <a:solidFill>
                <a:schemeClr val="tx1"/>
              </a:solidFill>
              <a:round/>
              <a:headEnd/>
              <a:tailEnd/>
            </a:ln>
          </p:spPr>
          <p:txBody>
            <a:bodyPr/>
            <a:lstStyle/>
            <a:p>
              <a:endParaRPr lang="en-US"/>
            </a:p>
          </p:txBody>
        </p:sp>
      </p:grpSp>
      <p:grpSp>
        <p:nvGrpSpPr>
          <p:cNvPr id="12" name="Group 99"/>
          <p:cNvGrpSpPr>
            <a:grpSpLocks/>
          </p:cNvGrpSpPr>
          <p:nvPr/>
        </p:nvGrpSpPr>
        <p:grpSpPr bwMode="auto">
          <a:xfrm>
            <a:off x="3676650" y="3789363"/>
            <a:ext cx="3713163" cy="317500"/>
            <a:chOff x="2316" y="2387"/>
            <a:chExt cx="2339" cy="200"/>
          </a:xfrm>
        </p:grpSpPr>
        <p:sp>
          <p:nvSpPr>
            <p:cNvPr id="16476" name="Freeform 100"/>
            <p:cNvSpPr>
              <a:spLocks/>
            </p:cNvSpPr>
            <p:nvPr/>
          </p:nvSpPr>
          <p:spPr bwMode="auto">
            <a:xfrm>
              <a:off x="2316" y="2387"/>
              <a:ext cx="117" cy="195"/>
            </a:xfrm>
            <a:custGeom>
              <a:avLst/>
              <a:gdLst>
                <a:gd name="T0" fmla="*/ 0 w 635"/>
                <a:gd name="T1" fmla="*/ 0 h 1587"/>
                <a:gd name="T2" fmla="*/ 0 w 635"/>
                <a:gd name="T3" fmla="*/ 0 h 1587"/>
                <a:gd name="T4" fmla="*/ 0 w 635"/>
                <a:gd name="T5" fmla="*/ 0 h 1587"/>
                <a:gd name="T6" fmla="*/ 0 w 635"/>
                <a:gd name="T7" fmla="*/ 0 h 1587"/>
                <a:gd name="T8" fmla="*/ 0 w 635"/>
                <a:gd name="T9" fmla="*/ 0 h 1587"/>
                <a:gd name="T10" fmla="*/ 0 w 635"/>
                <a:gd name="T11" fmla="*/ 0 h 1587"/>
                <a:gd name="T12" fmla="*/ 0 w 635"/>
                <a:gd name="T13" fmla="*/ 0 h 1587"/>
                <a:gd name="T14" fmla="*/ 0 w 635"/>
                <a:gd name="T15" fmla="*/ 0 h 1587"/>
                <a:gd name="T16" fmla="*/ 0 w 635"/>
                <a:gd name="T17" fmla="*/ 0 h 1587"/>
                <a:gd name="T18" fmla="*/ 0 w 635"/>
                <a:gd name="T19" fmla="*/ 0 h 1587"/>
                <a:gd name="T20" fmla="*/ 0 w 635"/>
                <a:gd name="T21" fmla="*/ 0 h 1587"/>
                <a:gd name="T22" fmla="*/ 0 w 635"/>
                <a:gd name="T23" fmla="*/ 0 h 1587"/>
                <a:gd name="T24" fmla="*/ 0 w 635"/>
                <a:gd name="T25" fmla="*/ 0 h 1587"/>
                <a:gd name="T26" fmla="*/ 0 w 635"/>
                <a:gd name="T27" fmla="*/ 0 h 1587"/>
                <a:gd name="T28" fmla="*/ 0 w 635"/>
                <a:gd name="T29" fmla="*/ 0 h 1587"/>
                <a:gd name="T30" fmla="*/ 0 w 635"/>
                <a:gd name="T31" fmla="*/ 0 h 1587"/>
                <a:gd name="T32" fmla="*/ 0 w 635"/>
                <a:gd name="T33" fmla="*/ 0 h 1587"/>
                <a:gd name="T34" fmla="*/ 0 w 635"/>
                <a:gd name="T35" fmla="*/ 0 h 1587"/>
                <a:gd name="T36" fmla="*/ 0 w 635"/>
                <a:gd name="T37" fmla="*/ 0 h 1587"/>
                <a:gd name="T38" fmla="*/ 0 w 635"/>
                <a:gd name="T39" fmla="*/ 0 h 1587"/>
                <a:gd name="T40" fmla="*/ 0 w 635"/>
                <a:gd name="T41" fmla="*/ 0 h 1587"/>
                <a:gd name="T42" fmla="*/ 0 w 635"/>
                <a:gd name="T43" fmla="*/ 0 h 1587"/>
                <a:gd name="T44" fmla="*/ 0 w 635"/>
                <a:gd name="T45" fmla="*/ 0 h 1587"/>
                <a:gd name="T46" fmla="*/ 0 w 635"/>
                <a:gd name="T47" fmla="*/ 0 h 158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35"/>
                <a:gd name="T73" fmla="*/ 0 h 1587"/>
                <a:gd name="T74" fmla="*/ 635 w 635"/>
                <a:gd name="T75" fmla="*/ 1587 h 1587"/>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35" h="1587">
                  <a:moveTo>
                    <a:pt x="226" y="45"/>
                  </a:moveTo>
                  <a:lnTo>
                    <a:pt x="45" y="362"/>
                  </a:lnTo>
                  <a:lnTo>
                    <a:pt x="181" y="362"/>
                  </a:lnTo>
                  <a:lnTo>
                    <a:pt x="136" y="498"/>
                  </a:lnTo>
                  <a:lnTo>
                    <a:pt x="226" y="816"/>
                  </a:lnTo>
                  <a:lnTo>
                    <a:pt x="0" y="1315"/>
                  </a:lnTo>
                  <a:lnTo>
                    <a:pt x="181" y="1315"/>
                  </a:lnTo>
                  <a:lnTo>
                    <a:pt x="136" y="1587"/>
                  </a:lnTo>
                  <a:lnTo>
                    <a:pt x="408" y="1587"/>
                  </a:lnTo>
                  <a:lnTo>
                    <a:pt x="226" y="1496"/>
                  </a:lnTo>
                  <a:lnTo>
                    <a:pt x="317" y="1315"/>
                  </a:lnTo>
                  <a:lnTo>
                    <a:pt x="408" y="1587"/>
                  </a:lnTo>
                  <a:lnTo>
                    <a:pt x="635" y="1587"/>
                  </a:lnTo>
                  <a:lnTo>
                    <a:pt x="453" y="1496"/>
                  </a:lnTo>
                  <a:lnTo>
                    <a:pt x="453" y="1270"/>
                  </a:lnTo>
                  <a:lnTo>
                    <a:pt x="589" y="1270"/>
                  </a:lnTo>
                  <a:lnTo>
                    <a:pt x="408" y="816"/>
                  </a:lnTo>
                  <a:lnTo>
                    <a:pt x="499" y="453"/>
                  </a:lnTo>
                  <a:lnTo>
                    <a:pt x="408" y="317"/>
                  </a:lnTo>
                  <a:lnTo>
                    <a:pt x="362" y="226"/>
                  </a:lnTo>
                  <a:lnTo>
                    <a:pt x="453" y="226"/>
                  </a:lnTo>
                  <a:lnTo>
                    <a:pt x="408" y="0"/>
                  </a:lnTo>
                  <a:lnTo>
                    <a:pt x="272" y="0"/>
                  </a:lnTo>
                  <a:lnTo>
                    <a:pt x="226" y="45"/>
                  </a:lnTo>
                  <a:close/>
                </a:path>
              </a:pathLst>
            </a:custGeom>
            <a:solidFill>
              <a:schemeClr val="folHlink"/>
            </a:solidFill>
            <a:ln w="9525">
              <a:solidFill>
                <a:schemeClr val="tx1"/>
              </a:solidFill>
              <a:round/>
              <a:headEnd/>
              <a:tailEnd/>
            </a:ln>
          </p:spPr>
          <p:txBody>
            <a:bodyPr/>
            <a:lstStyle/>
            <a:p>
              <a:endParaRPr lang="en-US"/>
            </a:p>
          </p:txBody>
        </p:sp>
        <p:sp>
          <p:nvSpPr>
            <p:cNvPr id="16477" name="Freeform 101"/>
            <p:cNvSpPr>
              <a:spLocks/>
            </p:cNvSpPr>
            <p:nvPr/>
          </p:nvSpPr>
          <p:spPr bwMode="auto">
            <a:xfrm>
              <a:off x="2599" y="2387"/>
              <a:ext cx="117" cy="195"/>
            </a:xfrm>
            <a:custGeom>
              <a:avLst/>
              <a:gdLst>
                <a:gd name="T0" fmla="*/ 0 w 635"/>
                <a:gd name="T1" fmla="*/ 0 h 1587"/>
                <a:gd name="T2" fmla="*/ 0 w 635"/>
                <a:gd name="T3" fmla="*/ 0 h 1587"/>
                <a:gd name="T4" fmla="*/ 0 w 635"/>
                <a:gd name="T5" fmla="*/ 0 h 1587"/>
                <a:gd name="T6" fmla="*/ 0 w 635"/>
                <a:gd name="T7" fmla="*/ 0 h 1587"/>
                <a:gd name="T8" fmla="*/ 0 w 635"/>
                <a:gd name="T9" fmla="*/ 0 h 1587"/>
                <a:gd name="T10" fmla="*/ 0 w 635"/>
                <a:gd name="T11" fmla="*/ 0 h 1587"/>
                <a:gd name="T12" fmla="*/ 0 w 635"/>
                <a:gd name="T13" fmla="*/ 0 h 1587"/>
                <a:gd name="T14" fmla="*/ 0 w 635"/>
                <a:gd name="T15" fmla="*/ 0 h 1587"/>
                <a:gd name="T16" fmla="*/ 0 w 635"/>
                <a:gd name="T17" fmla="*/ 0 h 1587"/>
                <a:gd name="T18" fmla="*/ 0 w 635"/>
                <a:gd name="T19" fmla="*/ 0 h 1587"/>
                <a:gd name="T20" fmla="*/ 0 w 635"/>
                <a:gd name="T21" fmla="*/ 0 h 1587"/>
                <a:gd name="T22" fmla="*/ 0 w 635"/>
                <a:gd name="T23" fmla="*/ 0 h 1587"/>
                <a:gd name="T24" fmla="*/ 0 w 635"/>
                <a:gd name="T25" fmla="*/ 0 h 1587"/>
                <a:gd name="T26" fmla="*/ 0 w 635"/>
                <a:gd name="T27" fmla="*/ 0 h 1587"/>
                <a:gd name="T28" fmla="*/ 0 w 635"/>
                <a:gd name="T29" fmla="*/ 0 h 1587"/>
                <a:gd name="T30" fmla="*/ 0 w 635"/>
                <a:gd name="T31" fmla="*/ 0 h 1587"/>
                <a:gd name="T32" fmla="*/ 0 w 635"/>
                <a:gd name="T33" fmla="*/ 0 h 1587"/>
                <a:gd name="T34" fmla="*/ 0 w 635"/>
                <a:gd name="T35" fmla="*/ 0 h 1587"/>
                <a:gd name="T36" fmla="*/ 0 w 635"/>
                <a:gd name="T37" fmla="*/ 0 h 1587"/>
                <a:gd name="T38" fmla="*/ 0 w 635"/>
                <a:gd name="T39" fmla="*/ 0 h 1587"/>
                <a:gd name="T40" fmla="*/ 0 w 635"/>
                <a:gd name="T41" fmla="*/ 0 h 1587"/>
                <a:gd name="T42" fmla="*/ 0 w 635"/>
                <a:gd name="T43" fmla="*/ 0 h 1587"/>
                <a:gd name="T44" fmla="*/ 0 w 635"/>
                <a:gd name="T45" fmla="*/ 0 h 1587"/>
                <a:gd name="T46" fmla="*/ 0 w 635"/>
                <a:gd name="T47" fmla="*/ 0 h 158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35"/>
                <a:gd name="T73" fmla="*/ 0 h 1587"/>
                <a:gd name="T74" fmla="*/ 635 w 635"/>
                <a:gd name="T75" fmla="*/ 1587 h 1587"/>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35" h="1587">
                  <a:moveTo>
                    <a:pt x="226" y="45"/>
                  </a:moveTo>
                  <a:lnTo>
                    <a:pt x="45" y="362"/>
                  </a:lnTo>
                  <a:lnTo>
                    <a:pt x="181" y="362"/>
                  </a:lnTo>
                  <a:lnTo>
                    <a:pt x="136" y="498"/>
                  </a:lnTo>
                  <a:lnTo>
                    <a:pt x="226" y="816"/>
                  </a:lnTo>
                  <a:lnTo>
                    <a:pt x="0" y="1315"/>
                  </a:lnTo>
                  <a:lnTo>
                    <a:pt x="181" y="1315"/>
                  </a:lnTo>
                  <a:lnTo>
                    <a:pt x="136" y="1587"/>
                  </a:lnTo>
                  <a:lnTo>
                    <a:pt x="408" y="1587"/>
                  </a:lnTo>
                  <a:lnTo>
                    <a:pt x="226" y="1496"/>
                  </a:lnTo>
                  <a:lnTo>
                    <a:pt x="317" y="1315"/>
                  </a:lnTo>
                  <a:lnTo>
                    <a:pt x="408" y="1587"/>
                  </a:lnTo>
                  <a:lnTo>
                    <a:pt x="635" y="1587"/>
                  </a:lnTo>
                  <a:lnTo>
                    <a:pt x="453" y="1496"/>
                  </a:lnTo>
                  <a:lnTo>
                    <a:pt x="453" y="1270"/>
                  </a:lnTo>
                  <a:lnTo>
                    <a:pt x="589" y="1270"/>
                  </a:lnTo>
                  <a:lnTo>
                    <a:pt x="408" y="816"/>
                  </a:lnTo>
                  <a:lnTo>
                    <a:pt x="499" y="453"/>
                  </a:lnTo>
                  <a:lnTo>
                    <a:pt x="408" y="317"/>
                  </a:lnTo>
                  <a:lnTo>
                    <a:pt x="362" y="226"/>
                  </a:lnTo>
                  <a:lnTo>
                    <a:pt x="453" y="226"/>
                  </a:lnTo>
                  <a:lnTo>
                    <a:pt x="408" y="0"/>
                  </a:lnTo>
                  <a:lnTo>
                    <a:pt x="272" y="0"/>
                  </a:lnTo>
                  <a:lnTo>
                    <a:pt x="226" y="45"/>
                  </a:lnTo>
                  <a:close/>
                </a:path>
              </a:pathLst>
            </a:custGeom>
            <a:solidFill>
              <a:schemeClr val="folHlink"/>
            </a:solidFill>
            <a:ln w="9525">
              <a:solidFill>
                <a:schemeClr val="tx1"/>
              </a:solidFill>
              <a:round/>
              <a:headEnd/>
              <a:tailEnd/>
            </a:ln>
          </p:spPr>
          <p:txBody>
            <a:bodyPr/>
            <a:lstStyle/>
            <a:p>
              <a:endParaRPr lang="en-US"/>
            </a:p>
          </p:txBody>
        </p:sp>
        <p:sp>
          <p:nvSpPr>
            <p:cNvPr id="16478" name="Freeform 102"/>
            <p:cNvSpPr>
              <a:spLocks/>
            </p:cNvSpPr>
            <p:nvPr/>
          </p:nvSpPr>
          <p:spPr bwMode="auto">
            <a:xfrm>
              <a:off x="2717" y="2387"/>
              <a:ext cx="117" cy="195"/>
            </a:xfrm>
            <a:custGeom>
              <a:avLst/>
              <a:gdLst>
                <a:gd name="T0" fmla="*/ 0 w 635"/>
                <a:gd name="T1" fmla="*/ 0 h 1587"/>
                <a:gd name="T2" fmla="*/ 0 w 635"/>
                <a:gd name="T3" fmla="*/ 0 h 1587"/>
                <a:gd name="T4" fmla="*/ 0 w 635"/>
                <a:gd name="T5" fmla="*/ 0 h 1587"/>
                <a:gd name="T6" fmla="*/ 0 w 635"/>
                <a:gd name="T7" fmla="*/ 0 h 1587"/>
                <a:gd name="T8" fmla="*/ 0 w 635"/>
                <a:gd name="T9" fmla="*/ 0 h 1587"/>
                <a:gd name="T10" fmla="*/ 0 w 635"/>
                <a:gd name="T11" fmla="*/ 0 h 1587"/>
                <a:gd name="T12" fmla="*/ 0 w 635"/>
                <a:gd name="T13" fmla="*/ 0 h 1587"/>
                <a:gd name="T14" fmla="*/ 0 w 635"/>
                <a:gd name="T15" fmla="*/ 0 h 1587"/>
                <a:gd name="T16" fmla="*/ 0 w 635"/>
                <a:gd name="T17" fmla="*/ 0 h 1587"/>
                <a:gd name="T18" fmla="*/ 0 w 635"/>
                <a:gd name="T19" fmla="*/ 0 h 1587"/>
                <a:gd name="T20" fmla="*/ 0 w 635"/>
                <a:gd name="T21" fmla="*/ 0 h 1587"/>
                <a:gd name="T22" fmla="*/ 0 w 635"/>
                <a:gd name="T23" fmla="*/ 0 h 1587"/>
                <a:gd name="T24" fmla="*/ 0 w 635"/>
                <a:gd name="T25" fmla="*/ 0 h 1587"/>
                <a:gd name="T26" fmla="*/ 0 w 635"/>
                <a:gd name="T27" fmla="*/ 0 h 1587"/>
                <a:gd name="T28" fmla="*/ 0 w 635"/>
                <a:gd name="T29" fmla="*/ 0 h 1587"/>
                <a:gd name="T30" fmla="*/ 0 w 635"/>
                <a:gd name="T31" fmla="*/ 0 h 1587"/>
                <a:gd name="T32" fmla="*/ 0 w 635"/>
                <a:gd name="T33" fmla="*/ 0 h 1587"/>
                <a:gd name="T34" fmla="*/ 0 w 635"/>
                <a:gd name="T35" fmla="*/ 0 h 1587"/>
                <a:gd name="T36" fmla="*/ 0 w 635"/>
                <a:gd name="T37" fmla="*/ 0 h 1587"/>
                <a:gd name="T38" fmla="*/ 0 w 635"/>
                <a:gd name="T39" fmla="*/ 0 h 1587"/>
                <a:gd name="T40" fmla="*/ 0 w 635"/>
                <a:gd name="T41" fmla="*/ 0 h 1587"/>
                <a:gd name="T42" fmla="*/ 0 w 635"/>
                <a:gd name="T43" fmla="*/ 0 h 1587"/>
                <a:gd name="T44" fmla="*/ 0 w 635"/>
                <a:gd name="T45" fmla="*/ 0 h 1587"/>
                <a:gd name="T46" fmla="*/ 0 w 635"/>
                <a:gd name="T47" fmla="*/ 0 h 158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35"/>
                <a:gd name="T73" fmla="*/ 0 h 1587"/>
                <a:gd name="T74" fmla="*/ 635 w 635"/>
                <a:gd name="T75" fmla="*/ 1587 h 1587"/>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35" h="1587">
                  <a:moveTo>
                    <a:pt x="226" y="45"/>
                  </a:moveTo>
                  <a:lnTo>
                    <a:pt x="45" y="362"/>
                  </a:lnTo>
                  <a:lnTo>
                    <a:pt x="181" y="362"/>
                  </a:lnTo>
                  <a:lnTo>
                    <a:pt x="136" y="498"/>
                  </a:lnTo>
                  <a:lnTo>
                    <a:pt x="226" y="816"/>
                  </a:lnTo>
                  <a:lnTo>
                    <a:pt x="0" y="1315"/>
                  </a:lnTo>
                  <a:lnTo>
                    <a:pt x="181" y="1315"/>
                  </a:lnTo>
                  <a:lnTo>
                    <a:pt x="136" y="1587"/>
                  </a:lnTo>
                  <a:lnTo>
                    <a:pt x="408" y="1587"/>
                  </a:lnTo>
                  <a:lnTo>
                    <a:pt x="226" y="1496"/>
                  </a:lnTo>
                  <a:lnTo>
                    <a:pt x="317" y="1315"/>
                  </a:lnTo>
                  <a:lnTo>
                    <a:pt x="408" y="1587"/>
                  </a:lnTo>
                  <a:lnTo>
                    <a:pt x="635" y="1587"/>
                  </a:lnTo>
                  <a:lnTo>
                    <a:pt x="453" y="1496"/>
                  </a:lnTo>
                  <a:lnTo>
                    <a:pt x="453" y="1270"/>
                  </a:lnTo>
                  <a:lnTo>
                    <a:pt x="589" y="1270"/>
                  </a:lnTo>
                  <a:lnTo>
                    <a:pt x="408" y="816"/>
                  </a:lnTo>
                  <a:lnTo>
                    <a:pt x="499" y="453"/>
                  </a:lnTo>
                  <a:lnTo>
                    <a:pt x="408" y="317"/>
                  </a:lnTo>
                  <a:lnTo>
                    <a:pt x="362" y="226"/>
                  </a:lnTo>
                  <a:lnTo>
                    <a:pt x="453" y="226"/>
                  </a:lnTo>
                  <a:lnTo>
                    <a:pt x="408" y="0"/>
                  </a:lnTo>
                  <a:lnTo>
                    <a:pt x="272" y="0"/>
                  </a:lnTo>
                  <a:lnTo>
                    <a:pt x="226" y="45"/>
                  </a:lnTo>
                  <a:close/>
                </a:path>
              </a:pathLst>
            </a:custGeom>
            <a:solidFill>
              <a:schemeClr val="folHlink"/>
            </a:solidFill>
            <a:ln w="9525">
              <a:solidFill>
                <a:schemeClr val="tx1"/>
              </a:solidFill>
              <a:round/>
              <a:headEnd/>
              <a:tailEnd/>
            </a:ln>
          </p:spPr>
          <p:txBody>
            <a:bodyPr/>
            <a:lstStyle/>
            <a:p>
              <a:endParaRPr lang="en-US"/>
            </a:p>
          </p:txBody>
        </p:sp>
        <p:sp>
          <p:nvSpPr>
            <p:cNvPr id="16479" name="Freeform 103"/>
            <p:cNvSpPr>
              <a:spLocks/>
            </p:cNvSpPr>
            <p:nvPr/>
          </p:nvSpPr>
          <p:spPr bwMode="auto">
            <a:xfrm>
              <a:off x="2835" y="2387"/>
              <a:ext cx="117" cy="195"/>
            </a:xfrm>
            <a:custGeom>
              <a:avLst/>
              <a:gdLst>
                <a:gd name="T0" fmla="*/ 0 w 635"/>
                <a:gd name="T1" fmla="*/ 0 h 1587"/>
                <a:gd name="T2" fmla="*/ 0 w 635"/>
                <a:gd name="T3" fmla="*/ 0 h 1587"/>
                <a:gd name="T4" fmla="*/ 0 w 635"/>
                <a:gd name="T5" fmla="*/ 0 h 1587"/>
                <a:gd name="T6" fmla="*/ 0 w 635"/>
                <a:gd name="T7" fmla="*/ 0 h 1587"/>
                <a:gd name="T8" fmla="*/ 0 w 635"/>
                <a:gd name="T9" fmla="*/ 0 h 1587"/>
                <a:gd name="T10" fmla="*/ 0 w 635"/>
                <a:gd name="T11" fmla="*/ 0 h 1587"/>
                <a:gd name="T12" fmla="*/ 0 w 635"/>
                <a:gd name="T13" fmla="*/ 0 h 1587"/>
                <a:gd name="T14" fmla="*/ 0 w 635"/>
                <a:gd name="T15" fmla="*/ 0 h 1587"/>
                <a:gd name="T16" fmla="*/ 0 w 635"/>
                <a:gd name="T17" fmla="*/ 0 h 1587"/>
                <a:gd name="T18" fmla="*/ 0 w 635"/>
                <a:gd name="T19" fmla="*/ 0 h 1587"/>
                <a:gd name="T20" fmla="*/ 0 w 635"/>
                <a:gd name="T21" fmla="*/ 0 h 1587"/>
                <a:gd name="T22" fmla="*/ 0 w 635"/>
                <a:gd name="T23" fmla="*/ 0 h 1587"/>
                <a:gd name="T24" fmla="*/ 0 w 635"/>
                <a:gd name="T25" fmla="*/ 0 h 1587"/>
                <a:gd name="T26" fmla="*/ 0 w 635"/>
                <a:gd name="T27" fmla="*/ 0 h 1587"/>
                <a:gd name="T28" fmla="*/ 0 w 635"/>
                <a:gd name="T29" fmla="*/ 0 h 1587"/>
                <a:gd name="T30" fmla="*/ 0 w 635"/>
                <a:gd name="T31" fmla="*/ 0 h 1587"/>
                <a:gd name="T32" fmla="*/ 0 w 635"/>
                <a:gd name="T33" fmla="*/ 0 h 1587"/>
                <a:gd name="T34" fmla="*/ 0 w 635"/>
                <a:gd name="T35" fmla="*/ 0 h 1587"/>
                <a:gd name="T36" fmla="*/ 0 w 635"/>
                <a:gd name="T37" fmla="*/ 0 h 1587"/>
                <a:gd name="T38" fmla="*/ 0 w 635"/>
                <a:gd name="T39" fmla="*/ 0 h 1587"/>
                <a:gd name="T40" fmla="*/ 0 w 635"/>
                <a:gd name="T41" fmla="*/ 0 h 1587"/>
                <a:gd name="T42" fmla="*/ 0 w 635"/>
                <a:gd name="T43" fmla="*/ 0 h 1587"/>
                <a:gd name="T44" fmla="*/ 0 w 635"/>
                <a:gd name="T45" fmla="*/ 0 h 1587"/>
                <a:gd name="T46" fmla="*/ 0 w 635"/>
                <a:gd name="T47" fmla="*/ 0 h 158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35"/>
                <a:gd name="T73" fmla="*/ 0 h 1587"/>
                <a:gd name="T74" fmla="*/ 635 w 635"/>
                <a:gd name="T75" fmla="*/ 1587 h 1587"/>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35" h="1587">
                  <a:moveTo>
                    <a:pt x="226" y="45"/>
                  </a:moveTo>
                  <a:lnTo>
                    <a:pt x="45" y="362"/>
                  </a:lnTo>
                  <a:lnTo>
                    <a:pt x="181" y="362"/>
                  </a:lnTo>
                  <a:lnTo>
                    <a:pt x="136" y="498"/>
                  </a:lnTo>
                  <a:lnTo>
                    <a:pt x="226" y="816"/>
                  </a:lnTo>
                  <a:lnTo>
                    <a:pt x="0" y="1315"/>
                  </a:lnTo>
                  <a:lnTo>
                    <a:pt x="181" y="1315"/>
                  </a:lnTo>
                  <a:lnTo>
                    <a:pt x="136" y="1587"/>
                  </a:lnTo>
                  <a:lnTo>
                    <a:pt x="408" y="1587"/>
                  </a:lnTo>
                  <a:lnTo>
                    <a:pt x="226" y="1496"/>
                  </a:lnTo>
                  <a:lnTo>
                    <a:pt x="317" y="1315"/>
                  </a:lnTo>
                  <a:lnTo>
                    <a:pt x="408" y="1587"/>
                  </a:lnTo>
                  <a:lnTo>
                    <a:pt x="635" y="1587"/>
                  </a:lnTo>
                  <a:lnTo>
                    <a:pt x="453" y="1496"/>
                  </a:lnTo>
                  <a:lnTo>
                    <a:pt x="453" y="1270"/>
                  </a:lnTo>
                  <a:lnTo>
                    <a:pt x="589" y="1270"/>
                  </a:lnTo>
                  <a:lnTo>
                    <a:pt x="408" y="816"/>
                  </a:lnTo>
                  <a:lnTo>
                    <a:pt x="499" y="453"/>
                  </a:lnTo>
                  <a:lnTo>
                    <a:pt x="408" y="317"/>
                  </a:lnTo>
                  <a:lnTo>
                    <a:pt x="362" y="226"/>
                  </a:lnTo>
                  <a:lnTo>
                    <a:pt x="453" y="226"/>
                  </a:lnTo>
                  <a:lnTo>
                    <a:pt x="408" y="0"/>
                  </a:lnTo>
                  <a:lnTo>
                    <a:pt x="272" y="0"/>
                  </a:lnTo>
                  <a:lnTo>
                    <a:pt x="226" y="45"/>
                  </a:lnTo>
                  <a:close/>
                </a:path>
              </a:pathLst>
            </a:custGeom>
            <a:solidFill>
              <a:schemeClr val="folHlink"/>
            </a:solidFill>
            <a:ln w="9525">
              <a:solidFill>
                <a:schemeClr val="tx1"/>
              </a:solidFill>
              <a:round/>
              <a:headEnd/>
              <a:tailEnd/>
            </a:ln>
          </p:spPr>
          <p:txBody>
            <a:bodyPr/>
            <a:lstStyle/>
            <a:p>
              <a:endParaRPr lang="en-US"/>
            </a:p>
          </p:txBody>
        </p:sp>
        <p:sp>
          <p:nvSpPr>
            <p:cNvPr id="16480" name="Freeform 104"/>
            <p:cNvSpPr>
              <a:spLocks/>
            </p:cNvSpPr>
            <p:nvPr/>
          </p:nvSpPr>
          <p:spPr bwMode="auto">
            <a:xfrm>
              <a:off x="2953" y="2387"/>
              <a:ext cx="117" cy="195"/>
            </a:xfrm>
            <a:custGeom>
              <a:avLst/>
              <a:gdLst>
                <a:gd name="T0" fmla="*/ 0 w 635"/>
                <a:gd name="T1" fmla="*/ 0 h 1587"/>
                <a:gd name="T2" fmla="*/ 0 w 635"/>
                <a:gd name="T3" fmla="*/ 0 h 1587"/>
                <a:gd name="T4" fmla="*/ 0 w 635"/>
                <a:gd name="T5" fmla="*/ 0 h 1587"/>
                <a:gd name="T6" fmla="*/ 0 w 635"/>
                <a:gd name="T7" fmla="*/ 0 h 1587"/>
                <a:gd name="T8" fmla="*/ 0 w 635"/>
                <a:gd name="T9" fmla="*/ 0 h 1587"/>
                <a:gd name="T10" fmla="*/ 0 w 635"/>
                <a:gd name="T11" fmla="*/ 0 h 1587"/>
                <a:gd name="T12" fmla="*/ 0 w 635"/>
                <a:gd name="T13" fmla="*/ 0 h 1587"/>
                <a:gd name="T14" fmla="*/ 0 w 635"/>
                <a:gd name="T15" fmla="*/ 0 h 1587"/>
                <a:gd name="T16" fmla="*/ 0 w 635"/>
                <a:gd name="T17" fmla="*/ 0 h 1587"/>
                <a:gd name="T18" fmla="*/ 0 w 635"/>
                <a:gd name="T19" fmla="*/ 0 h 1587"/>
                <a:gd name="T20" fmla="*/ 0 w 635"/>
                <a:gd name="T21" fmla="*/ 0 h 1587"/>
                <a:gd name="T22" fmla="*/ 0 w 635"/>
                <a:gd name="T23" fmla="*/ 0 h 1587"/>
                <a:gd name="T24" fmla="*/ 0 w 635"/>
                <a:gd name="T25" fmla="*/ 0 h 1587"/>
                <a:gd name="T26" fmla="*/ 0 w 635"/>
                <a:gd name="T27" fmla="*/ 0 h 1587"/>
                <a:gd name="T28" fmla="*/ 0 w 635"/>
                <a:gd name="T29" fmla="*/ 0 h 1587"/>
                <a:gd name="T30" fmla="*/ 0 w 635"/>
                <a:gd name="T31" fmla="*/ 0 h 1587"/>
                <a:gd name="T32" fmla="*/ 0 w 635"/>
                <a:gd name="T33" fmla="*/ 0 h 1587"/>
                <a:gd name="T34" fmla="*/ 0 w 635"/>
                <a:gd name="T35" fmla="*/ 0 h 1587"/>
                <a:gd name="T36" fmla="*/ 0 w 635"/>
                <a:gd name="T37" fmla="*/ 0 h 1587"/>
                <a:gd name="T38" fmla="*/ 0 w 635"/>
                <a:gd name="T39" fmla="*/ 0 h 1587"/>
                <a:gd name="T40" fmla="*/ 0 w 635"/>
                <a:gd name="T41" fmla="*/ 0 h 1587"/>
                <a:gd name="T42" fmla="*/ 0 w 635"/>
                <a:gd name="T43" fmla="*/ 0 h 1587"/>
                <a:gd name="T44" fmla="*/ 0 w 635"/>
                <a:gd name="T45" fmla="*/ 0 h 1587"/>
                <a:gd name="T46" fmla="*/ 0 w 635"/>
                <a:gd name="T47" fmla="*/ 0 h 158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35"/>
                <a:gd name="T73" fmla="*/ 0 h 1587"/>
                <a:gd name="T74" fmla="*/ 635 w 635"/>
                <a:gd name="T75" fmla="*/ 1587 h 1587"/>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35" h="1587">
                  <a:moveTo>
                    <a:pt x="226" y="45"/>
                  </a:moveTo>
                  <a:lnTo>
                    <a:pt x="45" y="362"/>
                  </a:lnTo>
                  <a:lnTo>
                    <a:pt x="181" y="362"/>
                  </a:lnTo>
                  <a:lnTo>
                    <a:pt x="136" y="498"/>
                  </a:lnTo>
                  <a:lnTo>
                    <a:pt x="226" y="816"/>
                  </a:lnTo>
                  <a:lnTo>
                    <a:pt x="0" y="1315"/>
                  </a:lnTo>
                  <a:lnTo>
                    <a:pt x="181" y="1315"/>
                  </a:lnTo>
                  <a:lnTo>
                    <a:pt x="136" y="1587"/>
                  </a:lnTo>
                  <a:lnTo>
                    <a:pt x="408" y="1587"/>
                  </a:lnTo>
                  <a:lnTo>
                    <a:pt x="226" y="1496"/>
                  </a:lnTo>
                  <a:lnTo>
                    <a:pt x="317" y="1315"/>
                  </a:lnTo>
                  <a:lnTo>
                    <a:pt x="408" y="1587"/>
                  </a:lnTo>
                  <a:lnTo>
                    <a:pt x="635" y="1587"/>
                  </a:lnTo>
                  <a:lnTo>
                    <a:pt x="453" y="1496"/>
                  </a:lnTo>
                  <a:lnTo>
                    <a:pt x="453" y="1270"/>
                  </a:lnTo>
                  <a:lnTo>
                    <a:pt x="589" y="1270"/>
                  </a:lnTo>
                  <a:lnTo>
                    <a:pt x="408" y="816"/>
                  </a:lnTo>
                  <a:lnTo>
                    <a:pt x="499" y="453"/>
                  </a:lnTo>
                  <a:lnTo>
                    <a:pt x="408" y="317"/>
                  </a:lnTo>
                  <a:lnTo>
                    <a:pt x="362" y="226"/>
                  </a:lnTo>
                  <a:lnTo>
                    <a:pt x="453" y="226"/>
                  </a:lnTo>
                  <a:lnTo>
                    <a:pt x="408" y="0"/>
                  </a:lnTo>
                  <a:lnTo>
                    <a:pt x="272" y="0"/>
                  </a:lnTo>
                  <a:lnTo>
                    <a:pt x="226" y="45"/>
                  </a:lnTo>
                  <a:close/>
                </a:path>
              </a:pathLst>
            </a:custGeom>
            <a:solidFill>
              <a:schemeClr val="folHlink"/>
            </a:solidFill>
            <a:ln w="9525">
              <a:solidFill>
                <a:schemeClr val="tx1"/>
              </a:solidFill>
              <a:round/>
              <a:headEnd/>
              <a:tailEnd/>
            </a:ln>
          </p:spPr>
          <p:txBody>
            <a:bodyPr/>
            <a:lstStyle/>
            <a:p>
              <a:endParaRPr lang="en-US"/>
            </a:p>
          </p:txBody>
        </p:sp>
        <p:sp>
          <p:nvSpPr>
            <p:cNvPr id="16481" name="Freeform 105"/>
            <p:cNvSpPr>
              <a:spLocks/>
            </p:cNvSpPr>
            <p:nvPr/>
          </p:nvSpPr>
          <p:spPr bwMode="auto">
            <a:xfrm>
              <a:off x="4318" y="2387"/>
              <a:ext cx="117" cy="194"/>
            </a:xfrm>
            <a:custGeom>
              <a:avLst/>
              <a:gdLst>
                <a:gd name="T0" fmla="*/ 0 w 635"/>
                <a:gd name="T1" fmla="*/ 0 h 1587"/>
                <a:gd name="T2" fmla="*/ 0 w 635"/>
                <a:gd name="T3" fmla="*/ 0 h 1587"/>
                <a:gd name="T4" fmla="*/ 0 w 635"/>
                <a:gd name="T5" fmla="*/ 0 h 1587"/>
                <a:gd name="T6" fmla="*/ 0 w 635"/>
                <a:gd name="T7" fmla="*/ 0 h 1587"/>
                <a:gd name="T8" fmla="*/ 0 w 635"/>
                <a:gd name="T9" fmla="*/ 0 h 1587"/>
                <a:gd name="T10" fmla="*/ 0 w 635"/>
                <a:gd name="T11" fmla="*/ 0 h 1587"/>
                <a:gd name="T12" fmla="*/ 0 w 635"/>
                <a:gd name="T13" fmla="*/ 0 h 1587"/>
                <a:gd name="T14" fmla="*/ 0 w 635"/>
                <a:gd name="T15" fmla="*/ 0 h 1587"/>
                <a:gd name="T16" fmla="*/ 0 w 635"/>
                <a:gd name="T17" fmla="*/ 0 h 1587"/>
                <a:gd name="T18" fmla="*/ 0 w 635"/>
                <a:gd name="T19" fmla="*/ 0 h 1587"/>
                <a:gd name="T20" fmla="*/ 0 w 635"/>
                <a:gd name="T21" fmla="*/ 0 h 1587"/>
                <a:gd name="T22" fmla="*/ 0 w 635"/>
                <a:gd name="T23" fmla="*/ 0 h 1587"/>
                <a:gd name="T24" fmla="*/ 0 w 635"/>
                <a:gd name="T25" fmla="*/ 0 h 1587"/>
                <a:gd name="T26" fmla="*/ 0 w 635"/>
                <a:gd name="T27" fmla="*/ 0 h 1587"/>
                <a:gd name="T28" fmla="*/ 0 w 635"/>
                <a:gd name="T29" fmla="*/ 0 h 1587"/>
                <a:gd name="T30" fmla="*/ 0 w 635"/>
                <a:gd name="T31" fmla="*/ 0 h 1587"/>
                <a:gd name="T32" fmla="*/ 0 w 635"/>
                <a:gd name="T33" fmla="*/ 0 h 1587"/>
                <a:gd name="T34" fmla="*/ 0 w 635"/>
                <a:gd name="T35" fmla="*/ 0 h 1587"/>
                <a:gd name="T36" fmla="*/ 0 w 635"/>
                <a:gd name="T37" fmla="*/ 0 h 1587"/>
                <a:gd name="T38" fmla="*/ 0 w 635"/>
                <a:gd name="T39" fmla="*/ 0 h 1587"/>
                <a:gd name="T40" fmla="*/ 0 w 635"/>
                <a:gd name="T41" fmla="*/ 0 h 1587"/>
                <a:gd name="T42" fmla="*/ 0 w 635"/>
                <a:gd name="T43" fmla="*/ 0 h 1587"/>
                <a:gd name="T44" fmla="*/ 0 w 635"/>
                <a:gd name="T45" fmla="*/ 0 h 1587"/>
                <a:gd name="T46" fmla="*/ 0 w 635"/>
                <a:gd name="T47" fmla="*/ 0 h 158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35"/>
                <a:gd name="T73" fmla="*/ 0 h 1587"/>
                <a:gd name="T74" fmla="*/ 635 w 635"/>
                <a:gd name="T75" fmla="*/ 1587 h 1587"/>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35" h="1587">
                  <a:moveTo>
                    <a:pt x="226" y="45"/>
                  </a:moveTo>
                  <a:lnTo>
                    <a:pt x="45" y="362"/>
                  </a:lnTo>
                  <a:lnTo>
                    <a:pt x="181" y="362"/>
                  </a:lnTo>
                  <a:lnTo>
                    <a:pt x="136" y="498"/>
                  </a:lnTo>
                  <a:lnTo>
                    <a:pt x="226" y="816"/>
                  </a:lnTo>
                  <a:lnTo>
                    <a:pt x="0" y="1315"/>
                  </a:lnTo>
                  <a:lnTo>
                    <a:pt x="181" y="1315"/>
                  </a:lnTo>
                  <a:lnTo>
                    <a:pt x="136" y="1587"/>
                  </a:lnTo>
                  <a:lnTo>
                    <a:pt x="408" y="1587"/>
                  </a:lnTo>
                  <a:lnTo>
                    <a:pt x="226" y="1496"/>
                  </a:lnTo>
                  <a:lnTo>
                    <a:pt x="317" y="1315"/>
                  </a:lnTo>
                  <a:lnTo>
                    <a:pt x="408" y="1587"/>
                  </a:lnTo>
                  <a:lnTo>
                    <a:pt x="635" y="1587"/>
                  </a:lnTo>
                  <a:lnTo>
                    <a:pt x="453" y="1496"/>
                  </a:lnTo>
                  <a:lnTo>
                    <a:pt x="453" y="1270"/>
                  </a:lnTo>
                  <a:lnTo>
                    <a:pt x="589" y="1270"/>
                  </a:lnTo>
                  <a:lnTo>
                    <a:pt x="408" y="816"/>
                  </a:lnTo>
                  <a:lnTo>
                    <a:pt x="499" y="453"/>
                  </a:lnTo>
                  <a:lnTo>
                    <a:pt x="408" y="317"/>
                  </a:lnTo>
                  <a:lnTo>
                    <a:pt x="362" y="226"/>
                  </a:lnTo>
                  <a:lnTo>
                    <a:pt x="453" y="226"/>
                  </a:lnTo>
                  <a:lnTo>
                    <a:pt x="408" y="0"/>
                  </a:lnTo>
                  <a:lnTo>
                    <a:pt x="272" y="0"/>
                  </a:lnTo>
                  <a:lnTo>
                    <a:pt x="226" y="45"/>
                  </a:lnTo>
                  <a:close/>
                </a:path>
              </a:pathLst>
            </a:custGeom>
            <a:solidFill>
              <a:schemeClr val="folHlink"/>
            </a:solidFill>
            <a:ln w="9525">
              <a:solidFill>
                <a:schemeClr val="tx1"/>
              </a:solidFill>
              <a:round/>
              <a:headEnd/>
              <a:tailEnd/>
            </a:ln>
          </p:spPr>
          <p:txBody>
            <a:bodyPr/>
            <a:lstStyle/>
            <a:p>
              <a:endParaRPr lang="en-US"/>
            </a:p>
          </p:txBody>
        </p:sp>
        <p:sp>
          <p:nvSpPr>
            <p:cNvPr id="16482" name="Freeform 106"/>
            <p:cNvSpPr>
              <a:spLocks/>
            </p:cNvSpPr>
            <p:nvPr/>
          </p:nvSpPr>
          <p:spPr bwMode="auto">
            <a:xfrm>
              <a:off x="4537" y="2388"/>
              <a:ext cx="118" cy="194"/>
            </a:xfrm>
            <a:custGeom>
              <a:avLst/>
              <a:gdLst>
                <a:gd name="T0" fmla="*/ 0 w 635"/>
                <a:gd name="T1" fmla="*/ 0 h 1587"/>
                <a:gd name="T2" fmla="*/ 0 w 635"/>
                <a:gd name="T3" fmla="*/ 0 h 1587"/>
                <a:gd name="T4" fmla="*/ 0 w 635"/>
                <a:gd name="T5" fmla="*/ 0 h 1587"/>
                <a:gd name="T6" fmla="*/ 0 w 635"/>
                <a:gd name="T7" fmla="*/ 0 h 1587"/>
                <a:gd name="T8" fmla="*/ 0 w 635"/>
                <a:gd name="T9" fmla="*/ 0 h 1587"/>
                <a:gd name="T10" fmla="*/ 0 w 635"/>
                <a:gd name="T11" fmla="*/ 0 h 1587"/>
                <a:gd name="T12" fmla="*/ 0 w 635"/>
                <a:gd name="T13" fmla="*/ 0 h 1587"/>
                <a:gd name="T14" fmla="*/ 0 w 635"/>
                <a:gd name="T15" fmla="*/ 0 h 1587"/>
                <a:gd name="T16" fmla="*/ 0 w 635"/>
                <a:gd name="T17" fmla="*/ 0 h 1587"/>
                <a:gd name="T18" fmla="*/ 0 w 635"/>
                <a:gd name="T19" fmla="*/ 0 h 1587"/>
                <a:gd name="T20" fmla="*/ 0 w 635"/>
                <a:gd name="T21" fmla="*/ 0 h 1587"/>
                <a:gd name="T22" fmla="*/ 0 w 635"/>
                <a:gd name="T23" fmla="*/ 0 h 1587"/>
                <a:gd name="T24" fmla="*/ 0 w 635"/>
                <a:gd name="T25" fmla="*/ 0 h 1587"/>
                <a:gd name="T26" fmla="*/ 0 w 635"/>
                <a:gd name="T27" fmla="*/ 0 h 1587"/>
                <a:gd name="T28" fmla="*/ 0 w 635"/>
                <a:gd name="T29" fmla="*/ 0 h 1587"/>
                <a:gd name="T30" fmla="*/ 0 w 635"/>
                <a:gd name="T31" fmla="*/ 0 h 1587"/>
                <a:gd name="T32" fmla="*/ 0 w 635"/>
                <a:gd name="T33" fmla="*/ 0 h 1587"/>
                <a:gd name="T34" fmla="*/ 0 w 635"/>
                <a:gd name="T35" fmla="*/ 0 h 1587"/>
                <a:gd name="T36" fmla="*/ 0 w 635"/>
                <a:gd name="T37" fmla="*/ 0 h 1587"/>
                <a:gd name="T38" fmla="*/ 0 w 635"/>
                <a:gd name="T39" fmla="*/ 0 h 1587"/>
                <a:gd name="T40" fmla="*/ 0 w 635"/>
                <a:gd name="T41" fmla="*/ 0 h 1587"/>
                <a:gd name="T42" fmla="*/ 0 w 635"/>
                <a:gd name="T43" fmla="*/ 0 h 1587"/>
                <a:gd name="T44" fmla="*/ 0 w 635"/>
                <a:gd name="T45" fmla="*/ 0 h 1587"/>
                <a:gd name="T46" fmla="*/ 0 w 635"/>
                <a:gd name="T47" fmla="*/ 0 h 158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35"/>
                <a:gd name="T73" fmla="*/ 0 h 1587"/>
                <a:gd name="T74" fmla="*/ 635 w 635"/>
                <a:gd name="T75" fmla="*/ 1587 h 1587"/>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35" h="1587">
                  <a:moveTo>
                    <a:pt x="226" y="45"/>
                  </a:moveTo>
                  <a:lnTo>
                    <a:pt x="45" y="362"/>
                  </a:lnTo>
                  <a:lnTo>
                    <a:pt x="181" y="362"/>
                  </a:lnTo>
                  <a:lnTo>
                    <a:pt x="136" y="498"/>
                  </a:lnTo>
                  <a:lnTo>
                    <a:pt x="226" y="816"/>
                  </a:lnTo>
                  <a:lnTo>
                    <a:pt x="0" y="1315"/>
                  </a:lnTo>
                  <a:lnTo>
                    <a:pt x="181" y="1315"/>
                  </a:lnTo>
                  <a:lnTo>
                    <a:pt x="136" y="1587"/>
                  </a:lnTo>
                  <a:lnTo>
                    <a:pt x="408" y="1587"/>
                  </a:lnTo>
                  <a:lnTo>
                    <a:pt x="226" y="1496"/>
                  </a:lnTo>
                  <a:lnTo>
                    <a:pt x="317" y="1315"/>
                  </a:lnTo>
                  <a:lnTo>
                    <a:pt x="408" y="1587"/>
                  </a:lnTo>
                  <a:lnTo>
                    <a:pt x="635" y="1587"/>
                  </a:lnTo>
                  <a:lnTo>
                    <a:pt x="453" y="1496"/>
                  </a:lnTo>
                  <a:lnTo>
                    <a:pt x="453" y="1270"/>
                  </a:lnTo>
                  <a:lnTo>
                    <a:pt x="589" y="1270"/>
                  </a:lnTo>
                  <a:lnTo>
                    <a:pt x="408" y="816"/>
                  </a:lnTo>
                  <a:lnTo>
                    <a:pt x="499" y="453"/>
                  </a:lnTo>
                  <a:lnTo>
                    <a:pt x="408" y="317"/>
                  </a:lnTo>
                  <a:lnTo>
                    <a:pt x="362" y="226"/>
                  </a:lnTo>
                  <a:lnTo>
                    <a:pt x="453" y="226"/>
                  </a:lnTo>
                  <a:lnTo>
                    <a:pt x="408" y="0"/>
                  </a:lnTo>
                  <a:lnTo>
                    <a:pt x="272" y="0"/>
                  </a:lnTo>
                  <a:lnTo>
                    <a:pt x="226" y="45"/>
                  </a:lnTo>
                  <a:close/>
                </a:path>
              </a:pathLst>
            </a:custGeom>
            <a:solidFill>
              <a:schemeClr val="folHlink"/>
            </a:solidFill>
            <a:ln w="9525">
              <a:solidFill>
                <a:schemeClr val="tx1"/>
              </a:solidFill>
              <a:round/>
              <a:headEnd/>
              <a:tailEnd/>
            </a:ln>
          </p:spPr>
          <p:txBody>
            <a:bodyPr/>
            <a:lstStyle/>
            <a:p>
              <a:endParaRPr lang="en-US"/>
            </a:p>
          </p:txBody>
        </p:sp>
        <p:sp>
          <p:nvSpPr>
            <p:cNvPr id="16483" name="Freeform 107"/>
            <p:cNvSpPr>
              <a:spLocks/>
            </p:cNvSpPr>
            <p:nvPr/>
          </p:nvSpPr>
          <p:spPr bwMode="auto">
            <a:xfrm>
              <a:off x="4223" y="2392"/>
              <a:ext cx="117" cy="195"/>
            </a:xfrm>
            <a:custGeom>
              <a:avLst/>
              <a:gdLst>
                <a:gd name="T0" fmla="*/ 0 w 635"/>
                <a:gd name="T1" fmla="*/ 0 h 1587"/>
                <a:gd name="T2" fmla="*/ 0 w 635"/>
                <a:gd name="T3" fmla="*/ 0 h 1587"/>
                <a:gd name="T4" fmla="*/ 0 w 635"/>
                <a:gd name="T5" fmla="*/ 0 h 1587"/>
                <a:gd name="T6" fmla="*/ 0 w 635"/>
                <a:gd name="T7" fmla="*/ 0 h 1587"/>
                <a:gd name="T8" fmla="*/ 0 w 635"/>
                <a:gd name="T9" fmla="*/ 0 h 1587"/>
                <a:gd name="T10" fmla="*/ 0 w 635"/>
                <a:gd name="T11" fmla="*/ 0 h 1587"/>
                <a:gd name="T12" fmla="*/ 0 w 635"/>
                <a:gd name="T13" fmla="*/ 0 h 1587"/>
                <a:gd name="T14" fmla="*/ 0 w 635"/>
                <a:gd name="T15" fmla="*/ 0 h 1587"/>
                <a:gd name="T16" fmla="*/ 0 w 635"/>
                <a:gd name="T17" fmla="*/ 0 h 1587"/>
                <a:gd name="T18" fmla="*/ 0 w 635"/>
                <a:gd name="T19" fmla="*/ 0 h 1587"/>
                <a:gd name="T20" fmla="*/ 0 w 635"/>
                <a:gd name="T21" fmla="*/ 0 h 1587"/>
                <a:gd name="T22" fmla="*/ 0 w 635"/>
                <a:gd name="T23" fmla="*/ 0 h 1587"/>
                <a:gd name="T24" fmla="*/ 0 w 635"/>
                <a:gd name="T25" fmla="*/ 0 h 1587"/>
                <a:gd name="T26" fmla="*/ 0 w 635"/>
                <a:gd name="T27" fmla="*/ 0 h 1587"/>
                <a:gd name="T28" fmla="*/ 0 w 635"/>
                <a:gd name="T29" fmla="*/ 0 h 1587"/>
                <a:gd name="T30" fmla="*/ 0 w 635"/>
                <a:gd name="T31" fmla="*/ 0 h 1587"/>
                <a:gd name="T32" fmla="*/ 0 w 635"/>
                <a:gd name="T33" fmla="*/ 0 h 1587"/>
                <a:gd name="T34" fmla="*/ 0 w 635"/>
                <a:gd name="T35" fmla="*/ 0 h 1587"/>
                <a:gd name="T36" fmla="*/ 0 w 635"/>
                <a:gd name="T37" fmla="*/ 0 h 1587"/>
                <a:gd name="T38" fmla="*/ 0 w 635"/>
                <a:gd name="T39" fmla="*/ 0 h 1587"/>
                <a:gd name="T40" fmla="*/ 0 w 635"/>
                <a:gd name="T41" fmla="*/ 0 h 1587"/>
                <a:gd name="T42" fmla="*/ 0 w 635"/>
                <a:gd name="T43" fmla="*/ 0 h 1587"/>
                <a:gd name="T44" fmla="*/ 0 w 635"/>
                <a:gd name="T45" fmla="*/ 0 h 1587"/>
                <a:gd name="T46" fmla="*/ 0 w 635"/>
                <a:gd name="T47" fmla="*/ 0 h 158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35"/>
                <a:gd name="T73" fmla="*/ 0 h 1587"/>
                <a:gd name="T74" fmla="*/ 635 w 635"/>
                <a:gd name="T75" fmla="*/ 1587 h 1587"/>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35" h="1587">
                  <a:moveTo>
                    <a:pt x="226" y="45"/>
                  </a:moveTo>
                  <a:lnTo>
                    <a:pt x="45" y="362"/>
                  </a:lnTo>
                  <a:lnTo>
                    <a:pt x="181" y="362"/>
                  </a:lnTo>
                  <a:lnTo>
                    <a:pt x="136" y="498"/>
                  </a:lnTo>
                  <a:lnTo>
                    <a:pt x="226" y="816"/>
                  </a:lnTo>
                  <a:lnTo>
                    <a:pt x="0" y="1315"/>
                  </a:lnTo>
                  <a:lnTo>
                    <a:pt x="181" y="1315"/>
                  </a:lnTo>
                  <a:lnTo>
                    <a:pt x="136" y="1587"/>
                  </a:lnTo>
                  <a:lnTo>
                    <a:pt x="408" y="1587"/>
                  </a:lnTo>
                  <a:lnTo>
                    <a:pt x="226" y="1496"/>
                  </a:lnTo>
                  <a:lnTo>
                    <a:pt x="317" y="1315"/>
                  </a:lnTo>
                  <a:lnTo>
                    <a:pt x="408" y="1587"/>
                  </a:lnTo>
                  <a:lnTo>
                    <a:pt x="635" y="1587"/>
                  </a:lnTo>
                  <a:lnTo>
                    <a:pt x="453" y="1496"/>
                  </a:lnTo>
                  <a:lnTo>
                    <a:pt x="453" y="1270"/>
                  </a:lnTo>
                  <a:lnTo>
                    <a:pt x="589" y="1270"/>
                  </a:lnTo>
                  <a:lnTo>
                    <a:pt x="408" y="816"/>
                  </a:lnTo>
                  <a:lnTo>
                    <a:pt x="499" y="453"/>
                  </a:lnTo>
                  <a:lnTo>
                    <a:pt x="408" y="317"/>
                  </a:lnTo>
                  <a:lnTo>
                    <a:pt x="362" y="226"/>
                  </a:lnTo>
                  <a:lnTo>
                    <a:pt x="453" y="226"/>
                  </a:lnTo>
                  <a:lnTo>
                    <a:pt x="408" y="0"/>
                  </a:lnTo>
                  <a:lnTo>
                    <a:pt x="272" y="0"/>
                  </a:lnTo>
                  <a:lnTo>
                    <a:pt x="226" y="45"/>
                  </a:lnTo>
                  <a:close/>
                </a:path>
              </a:pathLst>
            </a:custGeom>
            <a:solidFill>
              <a:schemeClr val="folHlink"/>
            </a:solidFill>
            <a:ln w="9525">
              <a:solidFill>
                <a:schemeClr val="tx1"/>
              </a:solidFill>
              <a:round/>
              <a:headEnd/>
              <a:tailEnd/>
            </a:ln>
          </p:spPr>
          <p:txBody>
            <a:bodyPr/>
            <a:lstStyle/>
            <a:p>
              <a:endParaRPr lang="en-US"/>
            </a:p>
          </p:txBody>
        </p:sp>
        <p:sp>
          <p:nvSpPr>
            <p:cNvPr id="16484" name="Freeform 108"/>
            <p:cNvSpPr>
              <a:spLocks/>
            </p:cNvSpPr>
            <p:nvPr/>
          </p:nvSpPr>
          <p:spPr bwMode="auto">
            <a:xfrm>
              <a:off x="4420" y="2392"/>
              <a:ext cx="118" cy="195"/>
            </a:xfrm>
            <a:custGeom>
              <a:avLst/>
              <a:gdLst>
                <a:gd name="T0" fmla="*/ 0 w 635"/>
                <a:gd name="T1" fmla="*/ 0 h 1587"/>
                <a:gd name="T2" fmla="*/ 0 w 635"/>
                <a:gd name="T3" fmla="*/ 0 h 1587"/>
                <a:gd name="T4" fmla="*/ 0 w 635"/>
                <a:gd name="T5" fmla="*/ 0 h 1587"/>
                <a:gd name="T6" fmla="*/ 0 w 635"/>
                <a:gd name="T7" fmla="*/ 0 h 1587"/>
                <a:gd name="T8" fmla="*/ 0 w 635"/>
                <a:gd name="T9" fmla="*/ 0 h 1587"/>
                <a:gd name="T10" fmla="*/ 0 w 635"/>
                <a:gd name="T11" fmla="*/ 0 h 1587"/>
                <a:gd name="T12" fmla="*/ 0 w 635"/>
                <a:gd name="T13" fmla="*/ 0 h 1587"/>
                <a:gd name="T14" fmla="*/ 0 w 635"/>
                <a:gd name="T15" fmla="*/ 0 h 1587"/>
                <a:gd name="T16" fmla="*/ 0 w 635"/>
                <a:gd name="T17" fmla="*/ 0 h 1587"/>
                <a:gd name="T18" fmla="*/ 0 w 635"/>
                <a:gd name="T19" fmla="*/ 0 h 1587"/>
                <a:gd name="T20" fmla="*/ 0 w 635"/>
                <a:gd name="T21" fmla="*/ 0 h 1587"/>
                <a:gd name="T22" fmla="*/ 0 w 635"/>
                <a:gd name="T23" fmla="*/ 0 h 1587"/>
                <a:gd name="T24" fmla="*/ 0 w 635"/>
                <a:gd name="T25" fmla="*/ 0 h 1587"/>
                <a:gd name="T26" fmla="*/ 0 w 635"/>
                <a:gd name="T27" fmla="*/ 0 h 1587"/>
                <a:gd name="T28" fmla="*/ 0 w 635"/>
                <a:gd name="T29" fmla="*/ 0 h 1587"/>
                <a:gd name="T30" fmla="*/ 0 w 635"/>
                <a:gd name="T31" fmla="*/ 0 h 1587"/>
                <a:gd name="T32" fmla="*/ 0 w 635"/>
                <a:gd name="T33" fmla="*/ 0 h 1587"/>
                <a:gd name="T34" fmla="*/ 0 w 635"/>
                <a:gd name="T35" fmla="*/ 0 h 1587"/>
                <a:gd name="T36" fmla="*/ 0 w 635"/>
                <a:gd name="T37" fmla="*/ 0 h 1587"/>
                <a:gd name="T38" fmla="*/ 0 w 635"/>
                <a:gd name="T39" fmla="*/ 0 h 1587"/>
                <a:gd name="T40" fmla="*/ 0 w 635"/>
                <a:gd name="T41" fmla="*/ 0 h 1587"/>
                <a:gd name="T42" fmla="*/ 0 w 635"/>
                <a:gd name="T43" fmla="*/ 0 h 1587"/>
                <a:gd name="T44" fmla="*/ 0 w 635"/>
                <a:gd name="T45" fmla="*/ 0 h 1587"/>
                <a:gd name="T46" fmla="*/ 0 w 635"/>
                <a:gd name="T47" fmla="*/ 0 h 158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35"/>
                <a:gd name="T73" fmla="*/ 0 h 1587"/>
                <a:gd name="T74" fmla="*/ 635 w 635"/>
                <a:gd name="T75" fmla="*/ 1587 h 1587"/>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35" h="1587">
                  <a:moveTo>
                    <a:pt x="226" y="45"/>
                  </a:moveTo>
                  <a:lnTo>
                    <a:pt x="45" y="362"/>
                  </a:lnTo>
                  <a:lnTo>
                    <a:pt x="181" y="362"/>
                  </a:lnTo>
                  <a:lnTo>
                    <a:pt x="136" y="498"/>
                  </a:lnTo>
                  <a:lnTo>
                    <a:pt x="226" y="816"/>
                  </a:lnTo>
                  <a:lnTo>
                    <a:pt x="0" y="1315"/>
                  </a:lnTo>
                  <a:lnTo>
                    <a:pt x="181" y="1315"/>
                  </a:lnTo>
                  <a:lnTo>
                    <a:pt x="136" y="1587"/>
                  </a:lnTo>
                  <a:lnTo>
                    <a:pt x="408" y="1587"/>
                  </a:lnTo>
                  <a:lnTo>
                    <a:pt x="226" y="1496"/>
                  </a:lnTo>
                  <a:lnTo>
                    <a:pt x="317" y="1315"/>
                  </a:lnTo>
                  <a:lnTo>
                    <a:pt x="408" y="1587"/>
                  </a:lnTo>
                  <a:lnTo>
                    <a:pt x="635" y="1587"/>
                  </a:lnTo>
                  <a:lnTo>
                    <a:pt x="453" y="1496"/>
                  </a:lnTo>
                  <a:lnTo>
                    <a:pt x="453" y="1270"/>
                  </a:lnTo>
                  <a:lnTo>
                    <a:pt x="589" y="1270"/>
                  </a:lnTo>
                  <a:lnTo>
                    <a:pt x="408" y="816"/>
                  </a:lnTo>
                  <a:lnTo>
                    <a:pt x="499" y="453"/>
                  </a:lnTo>
                  <a:lnTo>
                    <a:pt x="408" y="317"/>
                  </a:lnTo>
                  <a:lnTo>
                    <a:pt x="362" y="226"/>
                  </a:lnTo>
                  <a:lnTo>
                    <a:pt x="453" y="226"/>
                  </a:lnTo>
                  <a:lnTo>
                    <a:pt x="408" y="0"/>
                  </a:lnTo>
                  <a:lnTo>
                    <a:pt x="272" y="0"/>
                  </a:lnTo>
                  <a:lnTo>
                    <a:pt x="226" y="45"/>
                  </a:lnTo>
                  <a:close/>
                </a:path>
              </a:pathLst>
            </a:custGeom>
            <a:solidFill>
              <a:schemeClr val="folHlink"/>
            </a:solidFill>
            <a:ln w="9525">
              <a:solidFill>
                <a:schemeClr val="tx1"/>
              </a:solidFill>
              <a:round/>
              <a:headEnd/>
              <a:tailEnd/>
            </a:ln>
          </p:spPr>
          <p:txBody>
            <a:bodyPr/>
            <a:lstStyle/>
            <a:p>
              <a:endParaRPr lang="en-US"/>
            </a:p>
          </p:txBody>
        </p:sp>
        <p:sp>
          <p:nvSpPr>
            <p:cNvPr id="16485" name="Freeform 109"/>
            <p:cNvSpPr>
              <a:spLocks/>
            </p:cNvSpPr>
            <p:nvPr/>
          </p:nvSpPr>
          <p:spPr bwMode="auto">
            <a:xfrm>
              <a:off x="4105" y="2392"/>
              <a:ext cx="117" cy="195"/>
            </a:xfrm>
            <a:custGeom>
              <a:avLst/>
              <a:gdLst>
                <a:gd name="T0" fmla="*/ 0 w 635"/>
                <a:gd name="T1" fmla="*/ 0 h 1587"/>
                <a:gd name="T2" fmla="*/ 0 w 635"/>
                <a:gd name="T3" fmla="*/ 0 h 1587"/>
                <a:gd name="T4" fmla="*/ 0 w 635"/>
                <a:gd name="T5" fmla="*/ 0 h 1587"/>
                <a:gd name="T6" fmla="*/ 0 w 635"/>
                <a:gd name="T7" fmla="*/ 0 h 1587"/>
                <a:gd name="T8" fmla="*/ 0 w 635"/>
                <a:gd name="T9" fmla="*/ 0 h 1587"/>
                <a:gd name="T10" fmla="*/ 0 w 635"/>
                <a:gd name="T11" fmla="*/ 0 h 1587"/>
                <a:gd name="T12" fmla="*/ 0 w 635"/>
                <a:gd name="T13" fmla="*/ 0 h 1587"/>
                <a:gd name="T14" fmla="*/ 0 w 635"/>
                <a:gd name="T15" fmla="*/ 0 h 1587"/>
                <a:gd name="T16" fmla="*/ 0 w 635"/>
                <a:gd name="T17" fmla="*/ 0 h 1587"/>
                <a:gd name="T18" fmla="*/ 0 w 635"/>
                <a:gd name="T19" fmla="*/ 0 h 1587"/>
                <a:gd name="T20" fmla="*/ 0 w 635"/>
                <a:gd name="T21" fmla="*/ 0 h 1587"/>
                <a:gd name="T22" fmla="*/ 0 w 635"/>
                <a:gd name="T23" fmla="*/ 0 h 1587"/>
                <a:gd name="T24" fmla="*/ 0 w 635"/>
                <a:gd name="T25" fmla="*/ 0 h 1587"/>
                <a:gd name="T26" fmla="*/ 0 w 635"/>
                <a:gd name="T27" fmla="*/ 0 h 1587"/>
                <a:gd name="T28" fmla="*/ 0 w 635"/>
                <a:gd name="T29" fmla="*/ 0 h 1587"/>
                <a:gd name="T30" fmla="*/ 0 w 635"/>
                <a:gd name="T31" fmla="*/ 0 h 1587"/>
                <a:gd name="T32" fmla="*/ 0 w 635"/>
                <a:gd name="T33" fmla="*/ 0 h 1587"/>
                <a:gd name="T34" fmla="*/ 0 w 635"/>
                <a:gd name="T35" fmla="*/ 0 h 1587"/>
                <a:gd name="T36" fmla="*/ 0 w 635"/>
                <a:gd name="T37" fmla="*/ 0 h 1587"/>
                <a:gd name="T38" fmla="*/ 0 w 635"/>
                <a:gd name="T39" fmla="*/ 0 h 1587"/>
                <a:gd name="T40" fmla="*/ 0 w 635"/>
                <a:gd name="T41" fmla="*/ 0 h 1587"/>
                <a:gd name="T42" fmla="*/ 0 w 635"/>
                <a:gd name="T43" fmla="*/ 0 h 1587"/>
                <a:gd name="T44" fmla="*/ 0 w 635"/>
                <a:gd name="T45" fmla="*/ 0 h 1587"/>
                <a:gd name="T46" fmla="*/ 0 w 635"/>
                <a:gd name="T47" fmla="*/ 0 h 158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35"/>
                <a:gd name="T73" fmla="*/ 0 h 1587"/>
                <a:gd name="T74" fmla="*/ 635 w 635"/>
                <a:gd name="T75" fmla="*/ 1587 h 1587"/>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35" h="1587">
                  <a:moveTo>
                    <a:pt x="226" y="45"/>
                  </a:moveTo>
                  <a:lnTo>
                    <a:pt x="45" y="362"/>
                  </a:lnTo>
                  <a:lnTo>
                    <a:pt x="181" y="362"/>
                  </a:lnTo>
                  <a:lnTo>
                    <a:pt x="136" y="498"/>
                  </a:lnTo>
                  <a:lnTo>
                    <a:pt x="226" y="816"/>
                  </a:lnTo>
                  <a:lnTo>
                    <a:pt x="0" y="1315"/>
                  </a:lnTo>
                  <a:lnTo>
                    <a:pt x="181" y="1315"/>
                  </a:lnTo>
                  <a:lnTo>
                    <a:pt x="136" y="1587"/>
                  </a:lnTo>
                  <a:lnTo>
                    <a:pt x="408" y="1587"/>
                  </a:lnTo>
                  <a:lnTo>
                    <a:pt x="226" y="1496"/>
                  </a:lnTo>
                  <a:lnTo>
                    <a:pt x="317" y="1315"/>
                  </a:lnTo>
                  <a:lnTo>
                    <a:pt x="408" y="1587"/>
                  </a:lnTo>
                  <a:lnTo>
                    <a:pt x="635" y="1587"/>
                  </a:lnTo>
                  <a:lnTo>
                    <a:pt x="453" y="1496"/>
                  </a:lnTo>
                  <a:lnTo>
                    <a:pt x="453" y="1270"/>
                  </a:lnTo>
                  <a:lnTo>
                    <a:pt x="589" y="1270"/>
                  </a:lnTo>
                  <a:lnTo>
                    <a:pt x="408" y="816"/>
                  </a:lnTo>
                  <a:lnTo>
                    <a:pt x="499" y="453"/>
                  </a:lnTo>
                  <a:lnTo>
                    <a:pt x="408" y="317"/>
                  </a:lnTo>
                  <a:lnTo>
                    <a:pt x="362" y="226"/>
                  </a:lnTo>
                  <a:lnTo>
                    <a:pt x="453" y="226"/>
                  </a:lnTo>
                  <a:lnTo>
                    <a:pt x="408" y="0"/>
                  </a:lnTo>
                  <a:lnTo>
                    <a:pt x="272" y="0"/>
                  </a:lnTo>
                  <a:lnTo>
                    <a:pt x="226" y="45"/>
                  </a:lnTo>
                  <a:close/>
                </a:path>
              </a:pathLst>
            </a:custGeom>
            <a:solidFill>
              <a:schemeClr val="folHlink"/>
            </a:solidFill>
            <a:ln w="9525">
              <a:solidFill>
                <a:schemeClr val="tx1"/>
              </a:solidFill>
              <a:round/>
              <a:headEnd/>
              <a:tailEnd/>
            </a:ln>
          </p:spPr>
          <p:txBody>
            <a:bodyPr/>
            <a:lstStyle/>
            <a:p>
              <a:endParaRPr lang="en-US"/>
            </a:p>
          </p:txBody>
        </p:sp>
      </p:grpSp>
      <p:grpSp>
        <p:nvGrpSpPr>
          <p:cNvPr id="13" name="Group 110"/>
          <p:cNvGrpSpPr>
            <a:grpSpLocks/>
          </p:cNvGrpSpPr>
          <p:nvPr/>
        </p:nvGrpSpPr>
        <p:grpSpPr bwMode="auto">
          <a:xfrm>
            <a:off x="3676650" y="4451350"/>
            <a:ext cx="3903663" cy="385763"/>
            <a:chOff x="2316" y="2804"/>
            <a:chExt cx="2459" cy="243"/>
          </a:xfrm>
        </p:grpSpPr>
        <p:sp>
          <p:nvSpPr>
            <p:cNvPr id="16466" name="Freeform 111"/>
            <p:cNvSpPr>
              <a:spLocks/>
            </p:cNvSpPr>
            <p:nvPr/>
          </p:nvSpPr>
          <p:spPr bwMode="auto">
            <a:xfrm>
              <a:off x="2316" y="2804"/>
              <a:ext cx="118" cy="195"/>
            </a:xfrm>
            <a:custGeom>
              <a:avLst/>
              <a:gdLst>
                <a:gd name="T0" fmla="*/ 0 w 771"/>
                <a:gd name="T1" fmla="*/ 0 h 1724"/>
                <a:gd name="T2" fmla="*/ 0 w 771"/>
                <a:gd name="T3" fmla="*/ 0 h 1724"/>
                <a:gd name="T4" fmla="*/ 0 w 771"/>
                <a:gd name="T5" fmla="*/ 0 h 1724"/>
                <a:gd name="T6" fmla="*/ 0 w 771"/>
                <a:gd name="T7" fmla="*/ 0 h 1724"/>
                <a:gd name="T8" fmla="*/ 0 w 771"/>
                <a:gd name="T9" fmla="*/ 0 h 1724"/>
                <a:gd name="T10" fmla="*/ 0 w 771"/>
                <a:gd name="T11" fmla="*/ 0 h 1724"/>
                <a:gd name="T12" fmla="*/ 0 w 771"/>
                <a:gd name="T13" fmla="*/ 0 h 1724"/>
                <a:gd name="T14" fmla="*/ 0 w 771"/>
                <a:gd name="T15" fmla="*/ 0 h 1724"/>
                <a:gd name="T16" fmla="*/ 0 w 771"/>
                <a:gd name="T17" fmla="*/ 0 h 1724"/>
                <a:gd name="T18" fmla="*/ 0 w 771"/>
                <a:gd name="T19" fmla="*/ 0 h 1724"/>
                <a:gd name="T20" fmla="*/ 0 w 771"/>
                <a:gd name="T21" fmla="*/ 0 h 1724"/>
                <a:gd name="T22" fmla="*/ 0 w 771"/>
                <a:gd name="T23" fmla="*/ 0 h 1724"/>
                <a:gd name="T24" fmla="*/ 0 w 771"/>
                <a:gd name="T25" fmla="*/ 0 h 1724"/>
                <a:gd name="T26" fmla="*/ 0 w 771"/>
                <a:gd name="T27" fmla="*/ 0 h 1724"/>
                <a:gd name="T28" fmla="*/ 0 w 771"/>
                <a:gd name="T29" fmla="*/ 0 h 1724"/>
                <a:gd name="T30" fmla="*/ 0 w 771"/>
                <a:gd name="T31" fmla="*/ 0 h 1724"/>
                <a:gd name="T32" fmla="*/ 0 w 771"/>
                <a:gd name="T33" fmla="*/ 0 h 1724"/>
                <a:gd name="T34" fmla="*/ 0 w 771"/>
                <a:gd name="T35" fmla="*/ 0 h 1724"/>
                <a:gd name="T36" fmla="*/ 0 w 771"/>
                <a:gd name="T37" fmla="*/ 0 h 1724"/>
                <a:gd name="T38" fmla="*/ 0 w 771"/>
                <a:gd name="T39" fmla="*/ 0 h 172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771"/>
                <a:gd name="T61" fmla="*/ 0 h 1724"/>
                <a:gd name="T62" fmla="*/ 771 w 771"/>
                <a:gd name="T63" fmla="*/ 1724 h 172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771" h="1724">
                  <a:moveTo>
                    <a:pt x="182" y="0"/>
                  </a:moveTo>
                  <a:lnTo>
                    <a:pt x="91" y="136"/>
                  </a:lnTo>
                  <a:lnTo>
                    <a:pt x="91" y="318"/>
                  </a:lnTo>
                  <a:lnTo>
                    <a:pt x="182" y="363"/>
                  </a:lnTo>
                  <a:lnTo>
                    <a:pt x="46" y="545"/>
                  </a:lnTo>
                  <a:lnTo>
                    <a:pt x="136" y="1044"/>
                  </a:lnTo>
                  <a:lnTo>
                    <a:pt x="0" y="1724"/>
                  </a:lnTo>
                  <a:lnTo>
                    <a:pt x="363" y="1724"/>
                  </a:lnTo>
                  <a:lnTo>
                    <a:pt x="182" y="1588"/>
                  </a:lnTo>
                  <a:lnTo>
                    <a:pt x="363" y="1089"/>
                  </a:lnTo>
                  <a:lnTo>
                    <a:pt x="454" y="1679"/>
                  </a:lnTo>
                  <a:lnTo>
                    <a:pt x="771" y="1679"/>
                  </a:lnTo>
                  <a:lnTo>
                    <a:pt x="590" y="1543"/>
                  </a:lnTo>
                  <a:lnTo>
                    <a:pt x="545" y="998"/>
                  </a:lnTo>
                  <a:lnTo>
                    <a:pt x="545" y="409"/>
                  </a:lnTo>
                  <a:lnTo>
                    <a:pt x="409" y="318"/>
                  </a:lnTo>
                  <a:lnTo>
                    <a:pt x="454" y="227"/>
                  </a:lnTo>
                  <a:lnTo>
                    <a:pt x="409" y="46"/>
                  </a:lnTo>
                  <a:lnTo>
                    <a:pt x="273" y="0"/>
                  </a:lnTo>
                  <a:lnTo>
                    <a:pt x="182" y="0"/>
                  </a:lnTo>
                  <a:close/>
                </a:path>
              </a:pathLst>
            </a:custGeom>
            <a:solidFill>
              <a:schemeClr val="bg2"/>
            </a:solidFill>
            <a:ln w="9525">
              <a:solidFill>
                <a:schemeClr val="tx1"/>
              </a:solidFill>
              <a:round/>
              <a:headEnd/>
              <a:tailEnd/>
            </a:ln>
          </p:spPr>
          <p:txBody>
            <a:bodyPr/>
            <a:lstStyle/>
            <a:p>
              <a:endParaRPr lang="en-US"/>
            </a:p>
          </p:txBody>
        </p:sp>
        <p:sp>
          <p:nvSpPr>
            <p:cNvPr id="16467" name="Freeform 112"/>
            <p:cNvSpPr>
              <a:spLocks/>
            </p:cNvSpPr>
            <p:nvPr/>
          </p:nvSpPr>
          <p:spPr bwMode="auto">
            <a:xfrm>
              <a:off x="2699" y="2804"/>
              <a:ext cx="118" cy="195"/>
            </a:xfrm>
            <a:custGeom>
              <a:avLst/>
              <a:gdLst>
                <a:gd name="T0" fmla="*/ 0 w 771"/>
                <a:gd name="T1" fmla="*/ 0 h 1724"/>
                <a:gd name="T2" fmla="*/ 0 w 771"/>
                <a:gd name="T3" fmla="*/ 0 h 1724"/>
                <a:gd name="T4" fmla="*/ 0 w 771"/>
                <a:gd name="T5" fmla="*/ 0 h 1724"/>
                <a:gd name="T6" fmla="*/ 0 w 771"/>
                <a:gd name="T7" fmla="*/ 0 h 1724"/>
                <a:gd name="T8" fmla="*/ 0 w 771"/>
                <a:gd name="T9" fmla="*/ 0 h 1724"/>
                <a:gd name="T10" fmla="*/ 0 w 771"/>
                <a:gd name="T11" fmla="*/ 0 h 1724"/>
                <a:gd name="T12" fmla="*/ 0 w 771"/>
                <a:gd name="T13" fmla="*/ 0 h 1724"/>
                <a:gd name="T14" fmla="*/ 0 w 771"/>
                <a:gd name="T15" fmla="*/ 0 h 1724"/>
                <a:gd name="T16" fmla="*/ 0 w 771"/>
                <a:gd name="T17" fmla="*/ 0 h 1724"/>
                <a:gd name="T18" fmla="*/ 0 w 771"/>
                <a:gd name="T19" fmla="*/ 0 h 1724"/>
                <a:gd name="T20" fmla="*/ 0 w 771"/>
                <a:gd name="T21" fmla="*/ 0 h 1724"/>
                <a:gd name="T22" fmla="*/ 0 w 771"/>
                <a:gd name="T23" fmla="*/ 0 h 1724"/>
                <a:gd name="T24" fmla="*/ 0 w 771"/>
                <a:gd name="T25" fmla="*/ 0 h 1724"/>
                <a:gd name="T26" fmla="*/ 0 w 771"/>
                <a:gd name="T27" fmla="*/ 0 h 1724"/>
                <a:gd name="T28" fmla="*/ 0 w 771"/>
                <a:gd name="T29" fmla="*/ 0 h 1724"/>
                <a:gd name="T30" fmla="*/ 0 w 771"/>
                <a:gd name="T31" fmla="*/ 0 h 1724"/>
                <a:gd name="T32" fmla="*/ 0 w 771"/>
                <a:gd name="T33" fmla="*/ 0 h 1724"/>
                <a:gd name="T34" fmla="*/ 0 w 771"/>
                <a:gd name="T35" fmla="*/ 0 h 1724"/>
                <a:gd name="T36" fmla="*/ 0 w 771"/>
                <a:gd name="T37" fmla="*/ 0 h 1724"/>
                <a:gd name="T38" fmla="*/ 0 w 771"/>
                <a:gd name="T39" fmla="*/ 0 h 172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771"/>
                <a:gd name="T61" fmla="*/ 0 h 1724"/>
                <a:gd name="T62" fmla="*/ 771 w 771"/>
                <a:gd name="T63" fmla="*/ 1724 h 172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771" h="1724">
                  <a:moveTo>
                    <a:pt x="182" y="0"/>
                  </a:moveTo>
                  <a:lnTo>
                    <a:pt x="91" y="136"/>
                  </a:lnTo>
                  <a:lnTo>
                    <a:pt x="91" y="318"/>
                  </a:lnTo>
                  <a:lnTo>
                    <a:pt x="182" y="363"/>
                  </a:lnTo>
                  <a:lnTo>
                    <a:pt x="46" y="545"/>
                  </a:lnTo>
                  <a:lnTo>
                    <a:pt x="136" y="1044"/>
                  </a:lnTo>
                  <a:lnTo>
                    <a:pt x="0" y="1724"/>
                  </a:lnTo>
                  <a:lnTo>
                    <a:pt x="363" y="1724"/>
                  </a:lnTo>
                  <a:lnTo>
                    <a:pt x="182" y="1588"/>
                  </a:lnTo>
                  <a:lnTo>
                    <a:pt x="363" y="1089"/>
                  </a:lnTo>
                  <a:lnTo>
                    <a:pt x="454" y="1679"/>
                  </a:lnTo>
                  <a:lnTo>
                    <a:pt x="771" y="1679"/>
                  </a:lnTo>
                  <a:lnTo>
                    <a:pt x="590" y="1543"/>
                  </a:lnTo>
                  <a:lnTo>
                    <a:pt x="545" y="998"/>
                  </a:lnTo>
                  <a:lnTo>
                    <a:pt x="545" y="409"/>
                  </a:lnTo>
                  <a:lnTo>
                    <a:pt x="409" y="318"/>
                  </a:lnTo>
                  <a:lnTo>
                    <a:pt x="454" y="227"/>
                  </a:lnTo>
                  <a:lnTo>
                    <a:pt x="409" y="46"/>
                  </a:lnTo>
                  <a:lnTo>
                    <a:pt x="273" y="0"/>
                  </a:lnTo>
                  <a:lnTo>
                    <a:pt x="182" y="0"/>
                  </a:lnTo>
                  <a:close/>
                </a:path>
              </a:pathLst>
            </a:custGeom>
            <a:solidFill>
              <a:schemeClr val="bg2"/>
            </a:solidFill>
            <a:ln w="9525">
              <a:solidFill>
                <a:schemeClr val="tx1"/>
              </a:solidFill>
              <a:round/>
              <a:headEnd/>
              <a:tailEnd/>
            </a:ln>
          </p:spPr>
          <p:txBody>
            <a:bodyPr/>
            <a:lstStyle/>
            <a:p>
              <a:endParaRPr lang="en-US"/>
            </a:p>
          </p:txBody>
        </p:sp>
        <p:sp>
          <p:nvSpPr>
            <p:cNvPr id="16468" name="Freeform 113"/>
            <p:cNvSpPr>
              <a:spLocks/>
            </p:cNvSpPr>
            <p:nvPr/>
          </p:nvSpPr>
          <p:spPr bwMode="auto">
            <a:xfrm>
              <a:off x="2817" y="2804"/>
              <a:ext cx="118" cy="195"/>
            </a:xfrm>
            <a:custGeom>
              <a:avLst/>
              <a:gdLst>
                <a:gd name="T0" fmla="*/ 0 w 771"/>
                <a:gd name="T1" fmla="*/ 0 h 1724"/>
                <a:gd name="T2" fmla="*/ 0 w 771"/>
                <a:gd name="T3" fmla="*/ 0 h 1724"/>
                <a:gd name="T4" fmla="*/ 0 w 771"/>
                <a:gd name="T5" fmla="*/ 0 h 1724"/>
                <a:gd name="T6" fmla="*/ 0 w 771"/>
                <a:gd name="T7" fmla="*/ 0 h 1724"/>
                <a:gd name="T8" fmla="*/ 0 w 771"/>
                <a:gd name="T9" fmla="*/ 0 h 1724"/>
                <a:gd name="T10" fmla="*/ 0 w 771"/>
                <a:gd name="T11" fmla="*/ 0 h 1724"/>
                <a:gd name="T12" fmla="*/ 0 w 771"/>
                <a:gd name="T13" fmla="*/ 0 h 1724"/>
                <a:gd name="T14" fmla="*/ 0 w 771"/>
                <a:gd name="T15" fmla="*/ 0 h 1724"/>
                <a:gd name="T16" fmla="*/ 0 w 771"/>
                <a:gd name="T17" fmla="*/ 0 h 1724"/>
                <a:gd name="T18" fmla="*/ 0 w 771"/>
                <a:gd name="T19" fmla="*/ 0 h 1724"/>
                <a:gd name="T20" fmla="*/ 0 w 771"/>
                <a:gd name="T21" fmla="*/ 0 h 1724"/>
                <a:gd name="T22" fmla="*/ 0 w 771"/>
                <a:gd name="T23" fmla="*/ 0 h 1724"/>
                <a:gd name="T24" fmla="*/ 0 w 771"/>
                <a:gd name="T25" fmla="*/ 0 h 1724"/>
                <a:gd name="T26" fmla="*/ 0 w 771"/>
                <a:gd name="T27" fmla="*/ 0 h 1724"/>
                <a:gd name="T28" fmla="*/ 0 w 771"/>
                <a:gd name="T29" fmla="*/ 0 h 1724"/>
                <a:gd name="T30" fmla="*/ 0 w 771"/>
                <a:gd name="T31" fmla="*/ 0 h 1724"/>
                <a:gd name="T32" fmla="*/ 0 w 771"/>
                <a:gd name="T33" fmla="*/ 0 h 1724"/>
                <a:gd name="T34" fmla="*/ 0 w 771"/>
                <a:gd name="T35" fmla="*/ 0 h 1724"/>
                <a:gd name="T36" fmla="*/ 0 w 771"/>
                <a:gd name="T37" fmla="*/ 0 h 1724"/>
                <a:gd name="T38" fmla="*/ 0 w 771"/>
                <a:gd name="T39" fmla="*/ 0 h 172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771"/>
                <a:gd name="T61" fmla="*/ 0 h 1724"/>
                <a:gd name="T62" fmla="*/ 771 w 771"/>
                <a:gd name="T63" fmla="*/ 1724 h 172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771" h="1724">
                  <a:moveTo>
                    <a:pt x="182" y="0"/>
                  </a:moveTo>
                  <a:lnTo>
                    <a:pt x="91" y="136"/>
                  </a:lnTo>
                  <a:lnTo>
                    <a:pt x="91" y="318"/>
                  </a:lnTo>
                  <a:lnTo>
                    <a:pt x="182" y="363"/>
                  </a:lnTo>
                  <a:lnTo>
                    <a:pt x="46" y="545"/>
                  </a:lnTo>
                  <a:lnTo>
                    <a:pt x="136" y="1044"/>
                  </a:lnTo>
                  <a:lnTo>
                    <a:pt x="0" y="1724"/>
                  </a:lnTo>
                  <a:lnTo>
                    <a:pt x="363" y="1724"/>
                  </a:lnTo>
                  <a:lnTo>
                    <a:pt x="182" y="1588"/>
                  </a:lnTo>
                  <a:lnTo>
                    <a:pt x="363" y="1089"/>
                  </a:lnTo>
                  <a:lnTo>
                    <a:pt x="454" y="1679"/>
                  </a:lnTo>
                  <a:lnTo>
                    <a:pt x="771" y="1679"/>
                  </a:lnTo>
                  <a:lnTo>
                    <a:pt x="590" y="1543"/>
                  </a:lnTo>
                  <a:lnTo>
                    <a:pt x="545" y="998"/>
                  </a:lnTo>
                  <a:lnTo>
                    <a:pt x="545" y="409"/>
                  </a:lnTo>
                  <a:lnTo>
                    <a:pt x="409" y="318"/>
                  </a:lnTo>
                  <a:lnTo>
                    <a:pt x="454" y="227"/>
                  </a:lnTo>
                  <a:lnTo>
                    <a:pt x="409" y="46"/>
                  </a:lnTo>
                  <a:lnTo>
                    <a:pt x="273" y="0"/>
                  </a:lnTo>
                  <a:lnTo>
                    <a:pt x="182" y="0"/>
                  </a:lnTo>
                  <a:close/>
                </a:path>
              </a:pathLst>
            </a:custGeom>
            <a:solidFill>
              <a:schemeClr val="bg2"/>
            </a:solidFill>
            <a:ln w="9525">
              <a:solidFill>
                <a:schemeClr val="tx1"/>
              </a:solidFill>
              <a:round/>
              <a:headEnd/>
              <a:tailEnd/>
            </a:ln>
          </p:spPr>
          <p:txBody>
            <a:bodyPr/>
            <a:lstStyle/>
            <a:p>
              <a:endParaRPr lang="en-US"/>
            </a:p>
          </p:txBody>
        </p:sp>
        <p:sp>
          <p:nvSpPr>
            <p:cNvPr id="16469" name="Freeform 114"/>
            <p:cNvSpPr>
              <a:spLocks/>
            </p:cNvSpPr>
            <p:nvPr/>
          </p:nvSpPr>
          <p:spPr bwMode="auto">
            <a:xfrm>
              <a:off x="2911" y="2807"/>
              <a:ext cx="118" cy="195"/>
            </a:xfrm>
            <a:custGeom>
              <a:avLst/>
              <a:gdLst>
                <a:gd name="T0" fmla="*/ 0 w 771"/>
                <a:gd name="T1" fmla="*/ 0 h 1724"/>
                <a:gd name="T2" fmla="*/ 0 w 771"/>
                <a:gd name="T3" fmla="*/ 0 h 1724"/>
                <a:gd name="T4" fmla="*/ 0 w 771"/>
                <a:gd name="T5" fmla="*/ 0 h 1724"/>
                <a:gd name="T6" fmla="*/ 0 w 771"/>
                <a:gd name="T7" fmla="*/ 0 h 1724"/>
                <a:gd name="T8" fmla="*/ 0 w 771"/>
                <a:gd name="T9" fmla="*/ 0 h 1724"/>
                <a:gd name="T10" fmla="*/ 0 w 771"/>
                <a:gd name="T11" fmla="*/ 0 h 1724"/>
                <a:gd name="T12" fmla="*/ 0 w 771"/>
                <a:gd name="T13" fmla="*/ 0 h 1724"/>
                <a:gd name="T14" fmla="*/ 0 w 771"/>
                <a:gd name="T15" fmla="*/ 0 h 1724"/>
                <a:gd name="T16" fmla="*/ 0 w 771"/>
                <a:gd name="T17" fmla="*/ 0 h 1724"/>
                <a:gd name="T18" fmla="*/ 0 w 771"/>
                <a:gd name="T19" fmla="*/ 0 h 1724"/>
                <a:gd name="T20" fmla="*/ 0 w 771"/>
                <a:gd name="T21" fmla="*/ 0 h 1724"/>
                <a:gd name="T22" fmla="*/ 0 w 771"/>
                <a:gd name="T23" fmla="*/ 0 h 1724"/>
                <a:gd name="T24" fmla="*/ 0 w 771"/>
                <a:gd name="T25" fmla="*/ 0 h 1724"/>
                <a:gd name="T26" fmla="*/ 0 w 771"/>
                <a:gd name="T27" fmla="*/ 0 h 1724"/>
                <a:gd name="T28" fmla="*/ 0 w 771"/>
                <a:gd name="T29" fmla="*/ 0 h 1724"/>
                <a:gd name="T30" fmla="*/ 0 w 771"/>
                <a:gd name="T31" fmla="*/ 0 h 1724"/>
                <a:gd name="T32" fmla="*/ 0 w 771"/>
                <a:gd name="T33" fmla="*/ 0 h 1724"/>
                <a:gd name="T34" fmla="*/ 0 w 771"/>
                <a:gd name="T35" fmla="*/ 0 h 1724"/>
                <a:gd name="T36" fmla="*/ 0 w 771"/>
                <a:gd name="T37" fmla="*/ 0 h 1724"/>
                <a:gd name="T38" fmla="*/ 0 w 771"/>
                <a:gd name="T39" fmla="*/ 0 h 172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771"/>
                <a:gd name="T61" fmla="*/ 0 h 1724"/>
                <a:gd name="T62" fmla="*/ 771 w 771"/>
                <a:gd name="T63" fmla="*/ 1724 h 172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771" h="1724">
                  <a:moveTo>
                    <a:pt x="182" y="0"/>
                  </a:moveTo>
                  <a:lnTo>
                    <a:pt x="91" y="136"/>
                  </a:lnTo>
                  <a:lnTo>
                    <a:pt x="91" y="318"/>
                  </a:lnTo>
                  <a:lnTo>
                    <a:pt x="182" y="363"/>
                  </a:lnTo>
                  <a:lnTo>
                    <a:pt x="46" y="545"/>
                  </a:lnTo>
                  <a:lnTo>
                    <a:pt x="136" y="1044"/>
                  </a:lnTo>
                  <a:lnTo>
                    <a:pt x="0" y="1724"/>
                  </a:lnTo>
                  <a:lnTo>
                    <a:pt x="363" y="1724"/>
                  </a:lnTo>
                  <a:lnTo>
                    <a:pt x="182" y="1588"/>
                  </a:lnTo>
                  <a:lnTo>
                    <a:pt x="363" y="1089"/>
                  </a:lnTo>
                  <a:lnTo>
                    <a:pt x="454" y="1679"/>
                  </a:lnTo>
                  <a:lnTo>
                    <a:pt x="771" y="1679"/>
                  </a:lnTo>
                  <a:lnTo>
                    <a:pt x="590" y="1543"/>
                  </a:lnTo>
                  <a:lnTo>
                    <a:pt x="545" y="998"/>
                  </a:lnTo>
                  <a:lnTo>
                    <a:pt x="545" y="409"/>
                  </a:lnTo>
                  <a:lnTo>
                    <a:pt x="409" y="318"/>
                  </a:lnTo>
                  <a:lnTo>
                    <a:pt x="454" y="227"/>
                  </a:lnTo>
                  <a:lnTo>
                    <a:pt x="409" y="46"/>
                  </a:lnTo>
                  <a:lnTo>
                    <a:pt x="273" y="0"/>
                  </a:lnTo>
                  <a:lnTo>
                    <a:pt x="182" y="0"/>
                  </a:lnTo>
                  <a:close/>
                </a:path>
              </a:pathLst>
            </a:custGeom>
            <a:solidFill>
              <a:schemeClr val="bg2"/>
            </a:solidFill>
            <a:ln w="9525">
              <a:solidFill>
                <a:schemeClr val="tx1"/>
              </a:solidFill>
              <a:round/>
              <a:headEnd/>
              <a:tailEnd/>
            </a:ln>
          </p:spPr>
          <p:txBody>
            <a:bodyPr/>
            <a:lstStyle/>
            <a:p>
              <a:endParaRPr lang="en-US"/>
            </a:p>
          </p:txBody>
        </p:sp>
        <p:sp>
          <p:nvSpPr>
            <p:cNvPr id="16470" name="Freeform 115"/>
            <p:cNvSpPr>
              <a:spLocks/>
            </p:cNvSpPr>
            <p:nvPr/>
          </p:nvSpPr>
          <p:spPr bwMode="auto">
            <a:xfrm>
              <a:off x="4538" y="2840"/>
              <a:ext cx="118" cy="195"/>
            </a:xfrm>
            <a:custGeom>
              <a:avLst/>
              <a:gdLst>
                <a:gd name="T0" fmla="*/ 0 w 771"/>
                <a:gd name="T1" fmla="*/ 0 h 1724"/>
                <a:gd name="T2" fmla="*/ 0 w 771"/>
                <a:gd name="T3" fmla="*/ 0 h 1724"/>
                <a:gd name="T4" fmla="*/ 0 w 771"/>
                <a:gd name="T5" fmla="*/ 0 h 1724"/>
                <a:gd name="T6" fmla="*/ 0 w 771"/>
                <a:gd name="T7" fmla="*/ 0 h 1724"/>
                <a:gd name="T8" fmla="*/ 0 w 771"/>
                <a:gd name="T9" fmla="*/ 0 h 1724"/>
                <a:gd name="T10" fmla="*/ 0 w 771"/>
                <a:gd name="T11" fmla="*/ 0 h 1724"/>
                <a:gd name="T12" fmla="*/ 0 w 771"/>
                <a:gd name="T13" fmla="*/ 0 h 1724"/>
                <a:gd name="T14" fmla="*/ 0 w 771"/>
                <a:gd name="T15" fmla="*/ 0 h 1724"/>
                <a:gd name="T16" fmla="*/ 0 w 771"/>
                <a:gd name="T17" fmla="*/ 0 h 1724"/>
                <a:gd name="T18" fmla="*/ 0 w 771"/>
                <a:gd name="T19" fmla="*/ 0 h 1724"/>
                <a:gd name="T20" fmla="*/ 0 w 771"/>
                <a:gd name="T21" fmla="*/ 0 h 1724"/>
                <a:gd name="T22" fmla="*/ 0 w 771"/>
                <a:gd name="T23" fmla="*/ 0 h 1724"/>
                <a:gd name="T24" fmla="*/ 0 w 771"/>
                <a:gd name="T25" fmla="*/ 0 h 1724"/>
                <a:gd name="T26" fmla="*/ 0 w 771"/>
                <a:gd name="T27" fmla="*/ 0 h 1724"/>
                <a:gd name="T28" fmla="*/ 0 w 771"/>
                <a:gd name="T29" fmla="*/ 0 h 1724"/>
                <a:gd name="T30" fmla="*/ 0 w 771"/>
                <a:gd name="T31" fmla="*/ 0 h 1724"/>
                <a:gd name="T32" fmla="*/ 0 w 771"/>
                <a:gd name="T33" fmla="*/ 0 h 1724"/>
                <a:gd name="T34" fmla="*/ 0 w 771"/>
                <a:gd name="T35" fmla="*/ 0 h 1724"/>
                <a:gd name="T36" fmla="*/ 0 w 771"/>
                <a:gd name="T37" fmla="*/ 0 h 1724"/>
                <a:gd name="T38" fmla="*/ 0 w 771"/>
                <a:gd name="T39" fmla="*/ 0 h 172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771"/>
                <a:gd name="T61" fmla="*/ 0 h 1724"/>
                <a:gd name="T62" fmla="*/ 771 w 771"/>
                <a:gd name="T63" fmla="*/ 1724 h 172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771" h="1724">
                  <a:moveTo>
                    <a:pt x="182" y="0"/>
                  </a:moveTo>
                  <a:lnTo>
                    <a:pt x="91" y="136"/>
                  </a:lnTo>
                  <a:lnTo>
                    <a:pt x="91" y="318"/>
                  </a:lnTo>
                  <a:lnTo>
                    <a:pt x="182" y="363"/>
                  </a:lnTo>
                  <a:lnTo>
                    <a:pt x="46" y="545"/>
                  </a:lnTo>
                  <a:lnTo>
                    <a:pt x="136" y="1044"/>
                  </a:lnTo>
                  <a:lnTo>
                    <a:pt x="0" y="1724"/>
                  </a:lnTo>
                  <a:lnTo>
                    <a:pt x="363" y="1724"/>
                  </a:lnTo>
                  <a:lnTo>
                    <a:pt x="182" y="1588"/>
                  </a:lnTo>
                  <a:lnTo>
                    <a:pt x="363" y="1089"/>
                  </a:lnTo>
                  <a:lnTo>
                    <a:pt x="454" y="1679"/>
                  </a:lnTo>
                  <a:lnTo>
                    <a:pt x="771" y="1679"/>
                  </a:lnTo>
                  <a:lnTo>
                    <a:pt x="590" y="1543"/>
                  </a:lnTo>
                  <a:lnTo>
                    <a:pt x="545" y="998"/>
                  </a:lnTo>
                  <a:lnTo>
                    <a:pt x="545" y="409"/>
                  </a:lnTo>
                  <a:lnTo>
                    <a:pt x="409" y="318"/>
                  </a:lnTo>
                  <a:lnTo>
                    <a:pt x="454" y="227"/>
                  </a:lnTo>
                  <a:lnTo>
                    <a:pt x="409" y="46"/>
                  </a:lnTo>
                  <a:lnTo>
                    <a:pt x="273" y="0"/>
                  </a:lnTo>
                  <a:lnTo>
                    <a:pt x="182" y="0"/>
                  </a:lnTo>
                  <a:close/>
                </a:path>
              </a:pathLst>
            </a:custGeom>
            <a:solidFill>
              <a:schemeClr val="bg2"/>
            </a:solidFill>
            <a:ln w="9525">
              <a:solidFill>
                <a:schemeClr val="tx1"/>
              </a:solidFill>
              <a:round/>
              <a:headEnd/>
              <a:tailEnd/>
            </a:ln>
          </p:spPr>
          <p:txBody>
            <a:bodyPr/>
            <a:lstStyle/>
            <a:p>
              <a:endParaRPr lang="en-US"/>
            </a:p>
          </p:txBody>
        </p:sp>
        <p:sp>
          <p:nvSpPr>
            <p:cNvPr id="16471" name="Freeform 116"/>
            <p:cNvSpPr>
              <a:spLocks/>
            </p:cNvSpPr>
            <p:nvPr/>
          </p:nvSpPr>
          <p:spPr bwMode="auto">
            <a:xfrm>
              <a:off x="4105" y="2849"/>
              <a:ext cx="118" cy="195"/>
            </a:xfrm>
            <a:custGeom>
              <a:avLst/>
              <a:gdLst>
                <a:gd name="T0" fmla="*/ 0 w 771"/>
                <a:gd name="T1" fmla="*/ 0 h 1724"/>
                <a:gd name="T2" fmla="*/ 0 w 771"/>
                <a:gd name="T3" fmla="*/ 0 h 1724"/>
                <a:gd name="T4" fmla="*/ 0 w 771"/>
                <a:gd name="T5" fmla="*/ 0 h 1724"/>
                <a:gd name="T6" fmla="*/ 0 w 771"/>
                <a:gd name="T7" fmla="*/ 0 h 1724"/>
                <a:gd name="T8" fmla="*/ 0 w 771"/>
                <a:gd name="T9" fmla="*/ 0 h 1724"/>
                <a:gd name="T10" fmla="*/ 0 w 771"/>
                <a:gd name="T11" fmla="*/ 0 h 1724"/>
                <a:gd name="T12" fmla="*/ 0 w 771"/>
                <a:gd name="T13" fmla="*/ 0 h 1724"/>
                <a:gd name="T14" fmla="*/ 0 w 771"/>
                <a:gd name="T15" fmla="*/ 0 h 1724"/>
                <a:gd name="T16" fmla="*/ 0 w 771"/>
                <a:gd name="T17" fmla="*/ 0 h 1724"/>
                <a:gd name="T18" fmla="*/ 0 w 771"/>
                <a:gd name="T19" fmla="*/ 0 h 1724"/>
                <a:gd name="T20" fmla="*/ 0 w 771"/>
                <a:gd name="T21" fmla="*/ 0 h 1724"/>
                <a:gd name="T22" fmla="*/ 0 w 771"/>
                <a:gd name="T23" fmla="*/ 0 h 1724"/>
                <a:gd name="T24" fmla="*/ 0 w 771"/>
                <a:gd name="T25" fmla="*/ 0 h 1724"/>
                <a:gd name="T26" fmla="*/ 0 w 771"/>
                <a:gd name="T27" fmla="*/ 0 h 1724"/>
                <a:gd name="T28" fmla="*/ 0 w 771"/>
                <a:gd name="T29" fmla="*/ 0 h 1724"/>
                <a:gd name="T30" fmla="*/ 0 w 771"/>
                <a:gd name="T31" fmla="*/ 0 h 1724"/>
                <a:gd name="T32" fmla="*/ 0 w 771"/>
                <a:gd name="T33" fmla="*/ 0 h 1724"/>
                <a:gd name="T34" fmla="*/ 0 w 771"/>
                <a:gd name="T35" fmla="*/ 0 h 1724"/>
                <a:gd name="T36" fmla="*/ 0 w 771"/>
                <a:gd name="T37" fmla="*/ 0 h 1724"/>
                <a:gd name="T38" fmla="*/ 0 w 771"/>
                <a:gd name="T39" fmla="*/ 0 h 172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771"/>
                <a:gd name="T61" fmla="*/ 0 h 1724"/>
                <a:gd name="T62" fmla="*/ 771 w 771"/>
                <a:gd name="T63" fmla="*/ 1724 h 172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771" h="1724">
                  <a:moveTo>
                    <a:pt x="182" y="0"/>
                  </a:moveTo>
                  <a:lnTo>
                    <a:pt x="91" y="136"/>
                  </a:lnTo>
                  <a:lnTo>
                    <a:pt x="91" y="318"/>
                  </a:lnTo>
                  <a:lnTo>
                    <a:pt x="182" y="363"/>
                  </a:lnTo>
                  <a:lnTo>
                    <a:pt x="46" y="545"/>
                  </a:lnTo>
                  <a:lnTo>
                    <a:pt x="136" y="1044"/>
                  </a:lnTo>
                  <a:lnTo>
                    <a:pt x="0" y="1724"/>
                  </a:lnTo>
                  <a:lnTo>
                    <a:pt x="363" y="1724"/>
                  </a:lnTo>
                  <a:lnTo>
                    <a:pt x="182" y="1588"/>
                  </a:lnTo>
                  <a:lnTo>
                    <a:pt x="363" y="1089"/>
                  </a:lnTo>
                  <a:lnTo>
                    <a:pt x="454" y="1679"/>
                  </a:lnTo>
                  <a:lnTo>
                    <a:pt x="771" y="1679"/>
                  </a:lnTo>
                  <a:lnTo>
                    <a:pt x="590" y="1543"/>
                  </a:lnTo>
                  <a:lnTo>
                    <a:pt x="545" y="998"/>
                  </a:lnTo>
                  <a:lnTo>
                    <a:pt x="545" y="409"/>
                  </a:lnTo>
                  <a:lnTo>
                    <a:pt x="409" y="318"/>
                  </a:lnTo>
                  <a:lnTo>
                    <a:pt x="454" y="227"/>
                  </a:lnTo>
                  <a:lnTo>
                    <a:pt x="409" y="46"/>
                  </a:lnTo>
                  <a:lnTo>
                    <a:pt x="273" y="0"/>
                  </a:lnTo>
                  <a:lnTo>
                    <a:pt x="182" y="0"/>
                  </a:lnTo>
                  <a:close/>
                </a:path>
              </a:pathLst>
            </a:custGeom>
            <a:solidFill>
              <a:schemeClr val="bg2"/>
            </a:solidFill>
            <a:ln w="9525">
              <a:solidFill>
                <a:schemeClr val="tx1"/>
              </a:solidFill>
              <a:round/>
              <a:headEnd/>
              <a:tailEnd/>
            </a:ln>
          </p:spPr>
          <p:txBody>
            <a:bodyPr/>
            <a:lstStyle/>
            <a:p>
              <a:endParaRPr lang="en-US"/>
            </a:p>
          </p:txBody>
        </p:sp>
        <p:sp>
          <p:nvSpPr>
            <p:cNvPr id="16472" name="Freeform 117"/>
            <p:cNvSpPr>
              <a:spLocks/>
            </p:cNvSpPr>
            <p:nvPr/>
          </p:nvSpPr>
          <p:spPr bwMode="auto">
            <a:xfrm>
              <a:off x="4223" y="2849"/>
              <a:ext cx="118" cy="195"/>
            </a:xfrm>
            <a:custGeom>
              <a:avLst/>
              <a:gdLst>
                <a:gd name="T0" fmla="*/ 0 w 771"/>
                <a:gd name="T1" fmla="*/ 0 h 1724"/>
                <a:gd name="T2" fmla="*/ 0 w 771"/>
                <a:gd name="T3" fmla="*/ 0 h 1724"/>
                <a:gd name="T4" fmla="*/ 0 w 771"/>
                <a:gd name="T5" fmla="*/ 0 h 1724"/>
                <a:gd name="T6" fmla="*/ 0 w 771"/>
                <a:gd name="T7" fmla="*/ 0 h 1724"/>
                <a:gd name="T8" fmla="*/ 0 w 771"/>
                <a:gd name="T9" fmla="*/ 0 h 1724"/>
                <a:gd name="T10" fmla="*/ 0 w 771"/>
                <a:gd name="T11" fmla="*/ 0 h 1724"/>
                <a:gd name="T12" fmla="*/ 0 w 771"/>
                <a:gd name="T13" fmla="*/ 0 h 1724"/>
                <a:gd name="T14" fmla="*/ 0 w 771"/>
                <a:gd name="T15" fmla="*/ 0 h 1724"/>
                <a:gd name="T16" fmla="*/ 0 w 771"/>
                <a:gd name="T17" fmla="*/ 0 h 1724"/>
                <a:gd name="T18" fmla="*/ 0 w 771"/>
                <a:gd name="T19" fmla="*/ 0 h 1724"/>
                <a:gd name="T20" fmla="*/ 0 w 771"/>
                <a:gd name="T21" fmla="*/ 0 h 1724"/>
                <a:gd name="T22" fmla="*/ 0 w 771"/>
                <a:gd name="T23" fmla="*/ 0 h 1724"/>
                <a:gd name="T24" fmla="*/ 0 w 771"/>
                <a:gd name="T25" fmla="*/ 0 h 1724"/>
                <a:gd name="T26" fmla="*/ 0 w 771"/>
                <a:gd name="T27" fmla="*/ 0 h 1724"/>
                <a:gd name="T28" fmla="*/ 0 w 771"/>
                <a:gd name="T29" fmla="*/ 0 h 1724"/>
                <a:gd name="T30" fmla="*/ 0 w 771"/>
                <a:gd name="T31" fmla="*/ 0 h 1724"/>
                <a:gd name="T32" fmla="*/ 0 w 771"/>
                <a:gd name="T33" fmla="*/ 0 h 1724"/>
                <a:gd name="T34" fmla="*/ 0 w 771"/>
                <a:gd name="T35" fmla="*/ 0 h 1724"/>
                <a:gd name="T36" fmla="*/ 0 w 771"/>
                <a:gd name="T37" fmla="*/ 0 h 1724"/>
                <a:gd name="T38" fmla="*/ 0 w 771"/>
                <a:gd name="T39" fmla="*/ 0 h 172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771"/>
                <a:gd name="T61" fmla="*/ 0 h 1724"/>
                <a:gd name="T62" fmla="*/ 771 w 771"/>
                <a:gd name="T63" fmla="*/ 1724 h 172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771" h="1724">
                  <a:moveTo>
                    <a:pt x="182" y="0"/>
                  </a:moveTo>
                  <a:lnTo>
                    <a:pt x="91" y="136"/>
                  </a:lnTo>
                  <a:lnTo>
                    <a:pt x="91" y="318"/>
                  </a:lnTo>
                  <a:lnTo>
                    <a:pt x="182" y="363"/>
                  </a:lnTo>
                  <a:lnTo>
                    <a:pt x="46" y="545"/>
                  </a:lnTo>
                  <a:lnTo>
                    <a:pt x="136" y="1044"/>
                  </a:lnTo>
                  <a:lnTo>
                    <a:pt x="0" y="1724"/>
                  </a:lnTo>
                  <a:lnTo>
                    <a:pt x="363" y="1724"/>
                  </a:lnTo>
                  <a:lnTo>
                    <a:pt x="182" y="1588"/>
                  </a:lnTo>
                  <a:lnTo>
                    <a:pt x="363" y="1089"/>
                  </a:lnTo>
                  <a:lnTo>
                    <a:pt x="454" y="1679"/>
                  </a:lnTo>
                  <a:lnTo>
                    <a:pt x="771" y="1679"/>
                  </a:lnTo>
                  <a:lnTo>
                    <a:pt x="590" y="1543"/>
                  </a:lnTo>
                  <a:lnTo>
                    <a:pt x="545" y="998"/>
                  </a:lnTo>
                  <a:lnTo>
                    <a:pt x="545" y="409"/>
                  </a:lnTo>
                  <a:lnTo>
                    <a:pt x="409" y="318"/>
                  </a:lnTo>
                  <a:lnTo>
                    <a:pt x="454" y="227"/>
                  </a:lnTo>
                  <a:lnTo>
                    <a:pt x="409" y="46"/>
                  </a:lnTo>
                  <a:lnTo>
                    <a:pt x="273" y="0"/>
                  </a:lnTo>
                  <a:lnTo>
                    <a:pt x="182" y="0"/>
                  </a:lnTo>
                  <a:close/>
                </a:path>
              </a:pathLst>
            </a:custGeom>
            <a:solidFill>
              <a:schemeClr val="bg2"/>
            </a:solidFill>
            <a:ln w="9525">
              <a:solidFill>
                <a:schemeClr val="tx1"/>
              </a:solidFill>
              <a:round/>
              <a:headEnd/>
              <a:tailEnd/>
            </a:ln>
          </p:spPr>
          <p:txBody>
            <a:bodyPr/>
            <a:lstStyle/>
            <a:p>
              <a:endParaRPr lang="en-US"/>
            </a:p>
          </p:txBody>
        </p:sp>
        <p:sp>
          <p:nvSpPr>
            <p:cNvPr id="16473" name="Freeform 118"/>
            <p:cNvSpPr>
              <a:spLocks/>
            </p:cNvSpPr>
            <p:nvPr/>
          </p:nvSpPr>
          <p:spPr bwMode="auto">
            <a:xfrm>
              <a:off x="4317" y="2852"/>
              <a:ext cx="118" cy="195"/>
            </a:xfrm>
            <a:custGeom>
              <a:avLst/>
              <a:gdLst>
                <a:gd name="T0" fmla="*/ 0 w 771"/>
                <a:gd name="T1" fmla="*/ 0 h 1724"/>
                <a:gd name="T2" fmla="*/ 0 w 771"/>
                <a:gd name="T3" fmla="*/ 0 h 1724"/>
                <a:gd name="T4" fmla="*/ 0 w 771"/>
                <a:gd name="T5" fmla="*/ 0 h 1724"/>
                <a:gd name="T6" fmla="*/ 0 w 771"/>
                <a:gd name="T7" fmla="*/ 0 h 1724"/>
                <a:gd name="T8" fmla="*/ 0 w 771"/>
                <a:gd name="T9" fmla="*/ 0 h 1724"/>
                <a:gd name="T10" fmla="*/ 0 w 771"/>
                <a:gd name="T11" fmla="*/ 0 h 1724"/>
                <a:gd name="T12" fmla="*/ 0 w 771"/>
                <a:gd name="T13" fmla="*/ 0 h 1724"/>
                <a:gd name="T14" fmla="*/ 0 w 771"/>
                <a:gd name="T15" fmla="*/ 0 h 1724"/>
                <a:gd name="T16" fmla="*/ 0 w 771"/>
                <a:gd name="T17" fmla="*/ 0 h 1724"/>
                <a:gd name="T18" fmla="*/ 0 w 771"/>
                <a:gd name="T19" fmla="*/ 0 h 1724"/>
                <a:gd name="T20" fmla="*/ 0 w 771"/>
                <a:gd name="T21" fmla="*/ 0 h 1724"/>
                <a:gd name="T22" fmla="*/ 0 w 771"/>
                <a:gd name="T23" fmla="*/ 0 h 1724"/>
                <a:gd name="T24" fmla="*/ 0 w 771"/>
                <a:gd name="T25" fmla="*/ 0 h 1724"/>
                <a:gd name="T26" fmla="*/ 0 w 771"/>
                <a:gd name="T27" fmla="*/ 0 h 1724"/>
                <a:gd name="T28" fmla="*/ 0 w 771"/>
                <a:gd name="T29" fmla="*/ 0 h 1724"/>
                <a:gd name="T30" fmla="*/ 0 w 771"/>
                <a:gd name="T31" fmla="*/ 0 h 1724"/>
                <a:gd name="T32" fmla="*/ 0 w 771"/>
                <a:gd name="T33" fmla="*/ 0 h 1724"/>
                <a:gd name="T34" fmla="*/ 0 w 771"/>
                <a:gd name="T35" fmla="*/ 0 h 1724"/>
                <a:gd name="T36" fmla="*/ 0 w 771"/>
                <a:gd name="T37" fmla="*/ 0 h 1724"/>
                <a:gd name="T38" fmla="*/ 0 w 771"/>
                <a:gd name="T39" fmla="*/ 0 h 172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771"/>
                <a:gd name="T61" fmla="*/ 0 h 1724"/>
                <a:gd name="T62" fmla="*/ 771 w 771"/>
                <a:gd name="T63" fmla="*/ 1724 h 172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771" h="1724">
                  <a:moveTo>
                    <a:pt x="182" y="0"/>
                  </a:moveTo>
                  <a:lnTo>
                    <a:pt x="91" y="136"/>
                  </a:lnTo>
                  <a:lnTo>
                    <a:pt x="91" y="318"/>
                  </a:lnTo>
                  <a:lnTo>
                    <a:pt x="182" y="363"/>
                  </a:lnTo>
                  <a:lnTo>
                    <a:pt x="46" y="545"/>
                  </a:lnTo>
                  <a:lnTo>
                    <a:pt x="136" y="1044"/>
                  </a:lnTo>
                  <a:lnTo>
                    <a:pt x="0" y="1724"/>
                  </a:lnTo>
                  <a:lnTo>
                    <a:pt x="363" y="1724"/>
                  </a:lnTo>
                  <a:lnTo>
                    <a:pt x="182" y="1588"/>
                  </a:lnTo>
                  <a:lnTo>
                    <a:pt x="363" y="1089"/>
                  </a:lnTo>
                  <a:lnTo>
                    <a:pt x="454" y="1679"/>
                  </a:lnTo>
                  <a:lnTo>
                    <a:pt x="771" y="1679"/>
                  </a:lnTo>
                  <a:lnTo>
                    <a:pt x="590" y="1543"/>
                  </a:lnTo>
                  <a:lnTo>
                    <a:pt x="545" y="998"/>
                  </a:lnTo>
                  <a:lnTo>
                    <a:pt x="545" y="409"/>
                  </a:lnTo>
                  <a:lnTo>
                    <a:pt x="409" y="318"/>
                  </a:lnTo>
                  <a:lnTo>
                    <a:pt x="454" y="227"/>
                  </a:lnTo>
                  <a:lnTo>
                    <a:pt x="409" y="46"/>
                  </a:lnTo>
                  <a:lnTo>
                    <a:pt x="273" y="0"/>
                  </a:lnTo>
                  <a:lnTo>
                    <a:pt x="182" y="0"/>
                  </a:lnTo>
                  <a:close/>
                </a:path>
              </a:pathLst>
            </a:custGeom>
            <a:solidFill>
              <a:schemeClr val="bg2"/>
            </a:solidFill>
            <a:ln w="9525">
              <a:solidFill>
                <a:schemeClr val="tx1"/>
              </a:solidFill>
              <a:round/>
              <a:headEnd/>
              <a:tailEnd/>
            </a:ln>
          </p:spPr>
          <p:txBody>
            <a:bodyPr/>
            <a:lstStyle/>
            <a:p>
              <a:endParaRPr lang="en-US"/>
            </a:p>
          </p:txBody>
        </p:sp>
        <p:sp>
          <p:nvSpPr>
            <p:cNvPr id="16474" name="Freeform 119"/>
            <p:cNvSpPr>
              <a:spLocks/>
            </p:cNvSpPr>
            <p:nvPr/>
          </p:nvSpPr>
          <p:spPr bwMode="auto">
            <a:xfrm>
              <a:off x="4420" y="2849"/>
              <a:ext cx="118" cy="195"/>
            </a:xfrm>
            <a:custGeom>
              <a:avLst/>
              <a:gdLst>
                <a:gd name="T0" fmla="*/ 0 w 771"/>
                <a:gd name="T1" fmla="*/ 0 h 1724"/>
                <a:gd name="T2" fmla="*/ 0 w 771"/>
                <a:gd name="T3" fmla="*/ 0 h 1724"/>
                <a:gd name="T4" fmla="*/ 0 w 771"/>
                <a:gd name="T5" fmla="*/ 0 h 1724"/>
                <a:gd name="T6" fmla="*/ 0 w 771"/>
                <a:gd name="T7" fmla="*/ 0 h 1724"/>
                <a:gd name="T8" fmla="*/ 0 w 771"/>
                <a:gd name="T9" fmla="*/ 0 h 1724"/>
                <a:gd name="T10" fmla="*/ 0 w 771"/>
                <a:gd name="T11" fmla="*/ 0 h 1724"/>
                <a:gd name="T12" fmla="*/ 0 w 771"/>
                <a:gd name="T13" fmla="*/ 0 h 1724"/>
                <a:gd name="T14" fmla="*/ 0 w 771"/>
                <a:gd name="T15" fmla="*/ 0 h 1724"/>
                <a:gd name="T16" fmla="*/ 0 w 771"/>
                <a:gd name="T17" fmla="*/ 0 h 1724"/>
                <a:gd name="T18" fmla="*/ 0 w 771"/>
                <a:gd name="T19" fmla="*/ 0 h 1724"/>
                <a:gd name="T20" fmla="*/ 0 w 771"/>
                <a:gd name="T21" fmla="*/ 0 h 1724"/>
                <a:gd name="T22" fmla="*/ 0 w 771"/>
                <a:gd name="T23" fmla="*/ 0 h 1724"/>
                <a:gd name="T24" fmla="*/ 0 w 771"/>
                <a:gd name="T25" fmla="*/ 0 h 1724"/>
                <a:gd name="T26" fmla="*/ 0 w 771"/>
                <a:gd name="T27" fmla="*/ 0 h 1724"/>
                <a:gd name="T28" fmla="*/ 0 w 771"/>
                <a:gd name="T29" fmla="*/ 0 h 1724"/>
                <a:gd name="T30" fmla="*/ 0 w 771"/>
                <a:gd name="T31" fmla="*/ 0 h 1724"/>
                <a:gd name="T32" fmla="*/ 0 w 771"/>
                <a:gd name="T33" fmla="*/ 0 h 1724"/>
                <a:gd name="T34" fmla="*/ 0 w 771"/>
                <a:gd name="T35" fmla="*/ 0 h 1724"/>
                <a:gd name="T36" fmla="*/ 0 w 771"/>
                <a:gd name="T37" fmla="*/ 0 h 1724"/>
                <a:gd name="T38" fmla="*/ 0 w 771"/>
                <a:gd name="T39" fmla="*/ 0 h 172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771"/>
                <a:gd name="T61" fmla="*/ 0 h 1724"/>
                <a:gd name="T62" fmla="*/ 771 w 771"/>
                <a:gd name="T63" fmla="*/ 1724 h 172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771" h="1724">
                  <a:moveTo>
                    <a:pt x="182" y="0"/>
                  </a:moveTo>
                  <a:lnTo>
                    <a:pt x="91" y="136"/>
                  </a:lnTo>
                  <a:lnTo>
                    <a:pt x="91" y="318"/>
                  </a:lnTo>
                  <a:lnTo>
                    <a:pt x="182" y="363"/>
                  </a:lnTo>
                  <a:lnTo>
                    <a:pt x="46" y="545"/>
                  </a:lnTo>
                  <a:lnTo>
                    <a:pt x="136" y="1044"/>
                  </a:lnTo>
                  <a:lnTo>
                    <a:pt x="0" y="1724"/>
                  </a:lnTo>
                  <a:lnTo>
                    <a:pt x="363" y="1724"/>
                  </a:lnTo>
                  <a:lnTo>
                    <a:pt x="182" y="1588"/>
                  </a:lnTo>
                  <a:lnTo>
                    <a:pt x="363" y="1089"/>
                  </a:lnTo>
                  <a:lnTo>
                    <a:pt x="454" y="1679"/>
                  </a:lnTo>
                  <a:lnTo>
                    <a:pt x="771" y="1679"/>
                  </a:lnTo>
                  <a:lnTo>
                    <a:pt x="590" y="1543"/>
                  </a:lnTo>
                  <a:lnTo>
                    <a:pt x="545" y="998"/>
                  </a:lnTo>
                  <a:lnTo>
                    <a:pt x="545" y="409"/>
                  </a:lnTo>
                  <a:lnTo>
                    <a:pt x="409" y="318"/>
                  </a:lnTo>
                  <a:lnTo>
                    <a:pt x="454" y="227"/>
                  </a:lnTo>
                  <a:lnTo>
                    <a:pt x="409" y="46"/>
                  </a:lnTo>
                  <a:lnTo>
                    <a:pt x="273" y="0"/>
                  </a:lnTo>
                  <a:lnTo>
                    <a:pt x="182" y="0"/>
                  </a:lnTo>
                  <a:close/>
                </a:path>
              </a:pathLst>
            </a:custGeom>
            <a:solidFill>
              <a:schemeClr val="bg2"/>
            </a:solidFill>
            <a:ln w="9525">
              <a:solidFill>
                <a:schemeClr val="tx1"/>
              </a:solidFill>
              <a:round/>
              <a:headEnd/>
              <a:tailEnd/>
            </a:ln>
          </p:spPr>
          <p:txBody>
            <a:bodyPr/>
            <a:lstStyle/>
            <a:p>
              <a:endParaRPr lang="en-US"/>
            </a:p>
          </p:txBody>
        </p:sp>
        <p:sp>
          <p:nvSpPr>
            <p:cNvPr id="16475" name="Freeform 120"/>
            <p:cNvSpPr>
              <a:spLocks/>
            </p:cNvSpPr>
            <p:nvPr/>
          </p:nvSpPr>
          <p:spPr bwMode="auto">
            <a:xfrm>
              <a:off x="4656" y="2849"/>
              <a:ext cx="119" cy="195"/>
            </a:xfrm>
            <a:custGeom>
              <a:avLst/>
              <a:gdLst>
                <a:gd name="T0" fmla="*/ 0 w 771"/>
                <a:gd name="T1" fmla="*/ 0 h 1724"/>
                <a:gd name="T2" fmla="*/ 0 w 771"/>
                <a:gd name="T3" fmla="*/ 0 h 1724"/>
                <a:gd name="T4" fmla="*/ 0 w 771"/>
                <a:gd name="T5" fmla="*/ 0 h 1724"/>
                <a:gd name="T6" fmla="*/ 0 w 771"/>
                <a:gd name="T7" fmla="*/ 0 h 1724"/>
                <a:gd name="T8" fmla="*/ 0 w 771"/>
                <a:gd name="T9" fmla="*/ 0 h 1724"/>
                <a:gd name="T10" fmla="*/ 0 w 771"/>
                <a:gd name="T11" fmla="*/ 0 h 1724"/>
                <a:gd name="T12" fmla="*/ 0 w 771"/>
                <a:gd name="T13" fmla="*/ 0 h 1724"/>
                <a:gd name="T14" fmla="*/ 0 w 771"/>
                <a:gd name="T15" fmla="*/ 0 h 1724"/>
                <a:gd name="T16" fmla="*/ 0 w 771"/>
                <a:gd name="T17" fmla="*/ 0 h 1724"/>
                <a:gd name="T18" fmla="*/ 0 w 771"/>
                <a:gd name="T19" fmla="*/ 0 h 1724"/>
                <a:gd name="T20" fmla="*/ 0 w 771"/>
                <a:gd name="T21" fmla="*/ 0 h 1724"/>
                <a:gd name="T22" fmla="*/ 0 w 771"/>
                <a:gd name="T23" fmla="*/ 0 h 1724"/>
                <a:gd name="T24" fmla="*/ 0 w 771"/>
                <a:gd name="T25" fmla="*/ 0 h 1724"/>
                <a:gd name="T26" fmla="*/ 0 w 771"/>
                <a:gd name="T27" fmla="*/ 0 h 1724"/>
                <a:gd name="T28" fmla="*/ 0 w 771"/>
                <a:gd name="T29" fmla="*/ 0 h 1724"/>
                <a:gd name="T30" fmla="*/ 0 w 771"/>
                <a:gd name="T31" fmla="*/ 0 h 1724"/>
                <a:gd name="T32" fmla="*/ 0 w 771"/>
                <a:gd name="T33" fmla="*/ 0 h 1724"/>
                <a:gd name="T34" fmla="*/ 0 w 771"/>
                <a:gd name="T35" fmla="*/ 0 h 1724"/>
                <a:gd name="T36" fmla="*/ 0 w 771"/>
                <a:gd name="T37" fmla="*/ 0 h 1724"/>
                <a:gd name="T38" fmla="*/ 0 w 771"/>
                <a:gd name="T39" fmla="*/ 0 h 172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771"/>
                <a:gd name="T61" fmla="*/ 0 h 1724"/>
                <a:gd name="T62" fmla="*/ 771 w 771"/>
                <a:gd name="T63" fmla="*/ 1724 h 172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771" h="1724">
                  <a:moveTo>
                    <a:pt x="182" y="0"/>
                  </a:moveTo>
                  <a:lnTo>
                    <a:pt x="91" y="136"/>
                  </a:lnTo>
                  <a:lnTo>
                    <a:pt x="91" y="318"/>
                  </a:lnTo>
                  <a:lnTo>
                    <a:pt x="182" y="363"/>
                  </a:lnTo>
                  <a:lnTo>
                    <a:pt x="46" y="545"/>
                  </a:lnTo>
                  <a:lnTo>
                    <a:pt x="136" y="1044"/>
                  </a:lnTo>
                  <a:lnTo>
                    <a:pt x="0" y="1724"/>
                  </a:lnTo>
                  <a:lnTo>
                    <a:pt x="363" y="1724"/>
                  </a:lnTo>
                  <a:lnTo>
                    <a:pt x="182" y="1588"/>
                  </a:lnTo>
                  <a:lnTo>
                    <a:pt x="363" y="1089"/>
                  </a:lnTo>
                  <a:lnTo>
                    <a:pt x="454" y="1679"/>
                  </a:lnTo>
                  <a:lnTo>
                    <a:pt x="771" y="1679"/>
                  </a:lnTo>
                  <a:lnTo>
                    <a:pt x="590" y="1543"/>
                  </a:lnTo>
                  <a:lnTo>
                    <a:pt x="545" y="998"/>
                  </a:lnTo>
                  <a:lnTo>
                    <a:pt x="545" y="409"/>
                  </a:lnTo>
                  <a:lnTo>
                    <a:pt x="409" y="318"/>
                  </a:lnTo>
                  <a:lnTo>
                    <a:pt x="454" y="227"/>
                  </a:lnTo>
                  <a:lnTo>
                    <a:pt x="409" y="46"/>
                  </a:lnTo>
                  <a:lnTo>
                    <a:pt x="273" y="0"/>
                  </a:lnTo>
                  <a:lnTo>
                    <a:pt x="182" y="0"/>
                  </a:lnTo>
                  <a:close/>
                </a:path>
              </a:pathLst>
            </a:custGeom>
            <a:solidFill>
              <a:schemeClr val="bg2"/>
            </a:solidFill>
            <a:ln w="9525">
              <a:solidFill>
                <a:schemeClr val="tx1"/>
              </a:solidFill>
              <a:round/>
              <a:headEnd/>
              <a:tailEnd/>
            </a:ln>
          </p:spPr>
          <p:txBody>
            <a:bodyPr/>
            <a:lstStyle/>
            <a:p>
              <a:endParaRPr lang="en-US"/>
            </a:p>
          </p:txBody>
        </p:sp>
      </p:grpSp>
      <p:grpSp>
        <p:nvGrpSpPr>
          <p:cNvPr id="14" name="Group 121"/>
          <p:cNvGrpSpPr>
            <a:grpSpLocks/>
          </p:cNvGrpSpPr>
          <p:nvPr/>
        </p:nvGrpSpPr>
        <p:grpSpPr bwMode="auto">
          <a:xfrm>
            <a:off x="4284663" y="4876800"/>
            <a:ext cx="3856037" cy="381000"/>
            <a:chOff x="2699" y="3072"/>
            <a:chExt cx="2429" cy="240"/>
          </a:xfrm>
        </p:grpSpPr>
        <p:sp>
          <p:nvSpPr>
            <p:cNvPr id="16456" name="Freeform 122"/>
            <p:cNvSpPr>
              <a:spLocks/>
            </p:cNvSpPr>
            <p:nvPr/>
          </p:nvSpPr>
          <p:spPr bwMode="auto">
            <a:xfrm>
              <a:off x="2699" y="3072"/>
              <a:ext cx="117" cy="195"/>
            </a:xfrm>
            <a:custGeom>
              <a:avLst/>
              <a:gdLst>
                <a:gd name="T0" fmla="*/ 0 w 635"/>
                <a:gd name="T1" fmla="*/ 0 h 1587"/>
                <a:gd name="T2" fmla="*/ 0 w 635"/>
                <a:gd name="T3" fmla="*/ 0 h 1587"/>
                <a:gd name="T4" fmla="*/ 0 w 635"/>
                <a:gd name="T5" fmla="*/ 0 h 1587"/>
                <a:gd name="T6" fmla="*/ 0 w 635"/>
                <a:gd name="T7" fmla="*/ 0 h 1587"/>
                <a:gd name="T8" fmla="*/ 0 w 635"/>
                <a:gd name="T9" fmla="*/ 0 h 1587"/>
                <a:gd name="T10" fmla="*/ 0 w 635"/>
                <a:gd name="T11" fmla="*/ 0 h 1587"/>
                <a:gd name="T12" fmla="*/ 0 w 635"/>
                <a:gd name="T13" fmla="*/ 0 h 1587"/>
                <a:gd name="T14" fmla="*/ 0 w 635"/>
                <a:gd name="T15" fmla="*/ 0 h 1587"/>
                <a:gd name="T16" fmla="*/ 0 w 635"/>
                <a:gd name="T17" fmla="*/ 0 h 1587"/>
                <a:gd name="T18" fmla="*/ 0 w 635"/>
                <a:gd name="T19" fmla="*/ 0 h 1587"/>
                <a:gd name="T20" fmla="*/ 0 w 635"/>
                <a:gd name="T21" fmla="*/ 0 h 1587"/>
                <a:gd name="T22" fmla="*/ 0 w 635"/>
                <a:gd name="T23" fmla="*/ 0 h 1587"/>
                <a:gd name="T24" fmla="*/ 0 w 635"/>
                <a:gd name="T25" fmla="*/ 0 h 1587"/>
                <a:gd name="T26" fmla="*/ 0 w 635"/>
                <a:gd name="T27" fmla="*/ 0 h 1587"/>
                <a:gd name="T28" fmla="*/ 0 w 635"/>
                <a:gd name="T29" fmla="*/ 0 h 1587"/>
                <a:gd name="T30" fmla="*/ 0 w 635"/>
                <a:gd name="T31" fmla="*/ 0 h 1587"/>
                <a:gd name="T32" fmla="*/ 0 w 635"/>
                <a:gd name="T33" fmla="*/ 0 h 1587"/>
                <a:gd name="T34" fmla="*/ 0 w 635"/>
                <a:gd name="T35" fmla="*/ 0 h 1587"/>
                <a:gd name="T36" fmla="*/ 0 w 635"/>
                <a:gd name="T37" fmla="*/ 0 h 1587"/>
                <a:gd name="T38" fmla="*/ 0 w 635"/>
                <a:gd name="T39" fmla="*/ 0 h 1587"/>
                <a:gd name="T40" fmla="*/ 0 w 635"/>
                <a:gd name="T41" fmla="*/ 0 h 1587"/>
                <a:gd name="T42" fmla="*/ 0 w 635"/>
                <a:gd name="T43" fmla="*/ 0 h 1587"/>
                <a:gd name="T44" fmla="*/ 0 w 635"/>
                <a:gd name="T45" fmla="*/ 0 h 1587"/>
                <a:gd name="T46" fmla="*/ 0 w 635"/>
                <a:gd name="T47" fmla="*/ 0 h 158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35"/>
                <a:gd name="T73" fmla="*/ 0 h 1587"/>
                <a:gd name="T74" fmla="*/ 635 w 635"/>
                <a:gd name="T75" fmla="*/ 1587 h 1587"/>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35" h="1587">
                  <a:moveTo>
                    <a:pt x="226" y="45"/>
                  </a:moveTo>
                  <a:lnTo>
                    <a:pt x="45" y="362"/>
                  </a:lnTo>
                  <a:lnTo>
                    <a:pt x="181" y="362"/>
                  </a:lnTo>
                  <a:lnTo>
                    <a:pt x="136" y="498"/>
                  </a:lnTo>
                  <a:lnTo>
                    <a:pt x="226" y="816"/>
                  </a:lnTo>
                  <a:lnTo>
                    <a:pt x="0" y="1315"/>
                  </a:lnTo>
                  <a:lnTo>
                    <a:pt x="181" y="1315"/>
                  </a:lnTo>
                  <a:lnTo>
                    <a:pt x="136" y="1587"/>
                  </a:lnTo>
                  <a:lnTo>
                    <a:pt x="408" y="1587"/>
                  </a:lnTo>
                  <a:lnTo>
                    <a:pt x="226" y="1496"/>
                  </a:lnTo>
                  <a:lnTo>
                    <a:pt x="317" y="1315"/>
                  </a:lnTo>
                  <a:lnTo>
                    <a:pt x="408" y="1587"/>
                  </a:lnTo>
                  <a:lnTo>
                    <a:pt x="635" y="1587"/>
                  </a:lnTo>
                  <a:lnTo>
                    <a:pt x="453" y="1496"/>
                  </a:lnTo>
                  <a:lnTo>
                    <a:pt x="453" y="1270"/>
                  </a:lnTo>
                  <a:lnTo>
                    <a:pt x="589" y="1270"/>
                  </a:lnTo>
                  <a:lnTo>
                    <a:pt x="408" y="816"/>
                  </a:lnTo>
                  <a:lnTo>
                    <a:pt x="499" y="453"/>
                  </a:lnTo>
                  <a:lnTo>
                    <a:pt x="408" y="317"/>
                  </a:lnTo>
                  <a:lnTo>
                    <a:pt x="362" y="226"/>
                  </a:lnTo>
                  <a:lnTo>
                    <a:pt x="453" y="226"/>
                  </a:lnTo>
                  <a:lnTo>
                    <a:pt x="408" y="0"/>
                  </a:lnTo>
                  <a:lnTo>
                    <a:pt x="272" y="0"/>
                  </a:lnTo>
                  <a:lnTo>
                    <a:pt x="226" y="45"/>
                  </a:lnTo>
                  <a:close/>
                </a:path>
              </a:pathLst>
            </a:custGeom>
            <a:solidFill>
              <a:schemeClr val="folHlink"/>
            </a:solidFill>
            <a:ln w="9525">
              <a:solidFill>
                <a:schemeClr val="tx1"/>
              </a:solidFill>
              <a:round/>
              <a:headEnd/>
              <a:tailEnd/>
            </a:ln>
          </p:spPr>
          <p:txBody>
            <a:bodyPr/>
            <a:lstStyle/>
            <a:p>
              <a:endParaRPr lang="en-US"/>
            </a:p>
          </p:txBody>
        </p:sp>
        <p:sp>
          <p:nvSpPr>
            <p:cNvPr id="16457" name="Freeform 123"/>
            <p:cNvSpPr>
              <a:spLocks/>
            </p:cNvSpPr>
            <p:nvPr/>
          </p:nvSpPr>
          <p:spPr bwMode="auto">
            <a:xfrm>
              <a:off x="4318" y="3112"/>
              <a:ext cx="117" cy="194"/>
            </a:xfrm>
            <a:custGeom>
              <a:avLst/>
              <a:gdLst>
                <a:gd name="T0" fmla="*/ 0 w 635"/>
                <a:gd name="T1" fmla="*/ 0 h 1587"/>
                <a:gd name="T2" fmla="*/ 0 w 635"/>
                <a:gd name="T3" fmla="*/ 0 h 1587"/>
                <a:gd name="T4" fmla="*/ 0 w 635"/>
                <a:gd name="T5" fmla="*/ 0 h 1587"/>
                <a:gd name="T6" fmla="*/ 0 w 635"/>
                <a:gd name="T7" fmla="*/ 0 h 1587"/>
                <a:gd name="T8" fmla="*/ 0 w 635"/>
                <a:gd name="T9" fmla="*/ 0 h 1587"/>
                <a:gd name="T10" fmla="*/ 0 w 635"/>
                <a:gd name="T11" fmla="*/ 0 h 1587"/>
                <a:gd name="T12" fmla="*/ 0 w 635"/>
                <a:gd name="T13" fmla="*/ 0 h 1587"/>
                <a:gd name="T14" fmla="*/ 0 w 635"/>
                <a:gd name="T15" fmla="*/ 0 h 1587"/>
                <a:gd name="T16" fmla="*/ 0 w 635"/>
                <a:gd name="T17" fmla="*/ 0 h 1587"/>
                <a:gd name="T18" fmla="*/ 0 w 635"/>
                <a:gd name="T19" fmla="*/ 0 h 1587"/>
                <a:gd name="T20" fmla="*/ 0 w 635"/>
                <a:gd name="T21" fmla="*/ 0 h 1587"/>
                <a:gd name="T22" fmla="*/ 0 w 635"/>
                <a:gd name="T23" fmla="*/ 0 h 1587"/>
                <a:gd name="T24" fmla="*/ 0 w 635"/>
                <a:gd name="T25" fmla="*/ 0 h 1587"/>
                <a:gd name="T26" fmla="*/ 0 w 635"/>
                <a:gd name="T27" fmla="*/ 0 h 1587"/>
                <a:gd name="T28" fmla="*/ 0 w 635"/>
                <a:gd name="T29" fmla="*/ 0 h 1587"/>
                <a:gd name="T30" fmla="*/ 0 w 635"/>
                <a:gd name="T31" fmla="*/ 0 h 1587"/>
                <a:gd name="T32" fmla="*/ 0 w 635"/>
                <a:gd name="T33" fmla="*/ 0 h 1587"/>
                <a:gd name="T34" fmla="*/ 0 w 635"/>
                <a:gd name="T35" fmla="*/ 0 h 1587"/>
                <a:gd name="T36" fmla="*/ 0 w 635"/>
                <a:gd name="T37" fmla="*/ 0 h 1587"/>
                <a:gd name="T38" fmla="*/ 0 w 635"/>
                <a:gd name="T39" fmla="*/ 0 h 1587"/>
                <a:gd name="T40" fmla="*/ 0 w 635"/>
                <a:gd name="T41" fmla="*/ 0 h 1587"/>
                <a:gd name="T42" fmla="*/ 0 w 635"/>
                <a:gd name="T43" fmla="*/ 0 h 1587"/>
                <a:gd name="T44" fmla="*/ 0 w 635"/>
                <a:gd name="T45" fmla="*/ 0 h 1587"/>
                <a:gd name="T46" fmla="*/ 0 w 635"/>
                <a:gd name="T47" fmla="*/ 0 h 158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35"/>
                <a:gd name="T73" fmla="*/ 0 h 1587"/>
                <a:gd name="T74" fmla="*/ 635 w 635"/>
                <a:gd name="T75" fmla="*/ 1587 h 1587"/>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35" h="1587">
                  <a:moveTo>
                    <a:pt x="226" y="45"/>
                  </a:moveTo>
                  <a:lnTo>
                    <a:pt x="45" y="362"/>
                  </a:lnTo>
                  <a:lnTo>
                    <a:pt x="181" y="362"/>
                  </a:lnTo>
                  <a:lnTo>
                    <a:pt x="136" y="498"/>
                  </a:lnTo>
                  <a:lnTo>
                    <a:pt x="226" y="816"/>
                  </a:lnTo>
                  <a:lnTo>
                    <a:pt x="0" y="1315"/>
                  </a:lnTo>
                  <a:lnTo>
                    <a:pt x="181" y="1315"/>
                  </a:lnTo>
                  <a:lnTo>
                    <a:pt x="136" y="1587"/>
                  </a:lnTo>
                  <a:lnTo>
                    <a:pt x="408" y="1587"/>
                  </a:lnTo>
                  <a:lnTo>
                    <a:pt x="226" y="1496"/>
                  </a:lnTo>
                  <a:lnTo>
                    <a:pt x="317" y="1315"/>
                  </a:lnTo>
                  <a:lnTo>
                    <a:pt x="408" y="1587"/>
                  </a:lnTo>
                  <a:lnTo>
                    <a:pt x="635" y="1587"/>
                  </a:lnTo>
                  <a:lnTo>
                    <a:pt x="453" y="1496"/>
                  </a:lnTo>
                  <a:lnTo>
                    <a:pt x="453" y="1270"/>
                  </a:lnTo>
                  <a:lnTo>
                    <a:pt x="589" y="1270"/>
                  </a:lnTo>
                  <a:lnTo>
                    <a:pt x="408" y="816"/>
                  </a:lnTo>
                  <a:lnTo>
                    <a:pt x="499" y="453"/>
                  </a:lnTo>
                  <a:lnTo>
                    <a:pt x="408" y="317"/>
                  </a:lnTo>
                  <a:lnTo>
                    <a:pt x="362" y="226"/>
                  </a:lnTo>
                  <a:lnTo>
                    <a:pt x="453" y="226"/>
                  </a:lnTo>
                  <a:lnTo>
                    <a:pt x="408" y="0"/>
                  </a:lnTo>
                  <a:lnTo>
                    <a:pt x="272" y="0"/>
                  </a:lnTo>
                  <a:lnTo>
                    <a:pt x="226" y="45"/>
                  </a:lnTo>
                  <a:close/>
                </a:path>
              </a:pathLst>
            </a:custGeom>
            <a:solidFill>
              <a:schemeClr val="folHlink"/>
            </a:solidFill>
            <a:ln w="9525">
              <a:solidFill>
                <a:schemeClr val="tx1"/>
              </a:solidFill>
              <a:round/>
              <a:headEnd/>
              <a:tailEnd/>
            </a:ln>
          </p:spPr>
          <p:txBody>
            <a:bodyPr/>
            <a:lstStyle/>
            <a:p>
              <a:endParaRPr lang="en-US"/>
            </a:p>
          </p:txBody>
        </p:sp>
        <p:sp>
          <p:nvSpPr>
            <p:cNvPr id="16458" name="Freeform 124"/>
            <p:cNvSpPr>
              <a:spLocks/>
            </p:cNvSpPr>
            <p:nvPr/>
          </p:nvSpPr>
          <p:spPr bwMode="auto">
            <a:xfrm>
              <a:off x="4537" y="3113"/>
              <a:ext cx="118" cy="194"/>
            </a:xfrm>
            <a:custGeom>
              <a:avLst/>
              <a:gdLst>
                <a:gd name="T0" fmla="*/ 0 w 635"/>
                <a:gd name="T1" fmla="*/ 0 h 1587"/>
                <a:gd name="T2" fmla="*/ 0 w 635"/>
                <a:gd name="T3" fmla="*/ 0 h 1587"/>
                <a:gd name="T4" fmla="*/ 0 w 635"/>
                <a:gd name="T5" fmla="*/ 0 h 1587"/>
                <a:gd name="T6" fmla="*/ 0 w 635"/>
                <a:gd name="T7" fmla="*/ 0 h 1587"/>
                <a:gd name="T8" fmla="*/ 0 w 635"/>
                <a:gd name="T9" fmla="*/ 0 h 1587"/>
                <a:gd name="T10" fmla="*/ 0 w 635"/>
                <a:gd name="T11" fmla="*/ 0 h 1587"/>
                <a:gd name="T12" fmla="*/ 0 w 635"/>
                <a:gd name="T13" fmla="*/ 0 h 1587"/>
                <a:gd name="T14" fmla="*/ 0 w 635"/>
                <a:gd name="T15" fmla="*/ 0 h 1587"/>
                <a:gd name="T16" fmla="*/ 0 w 635"/>
                <a:gd name="T17" fmla="*/ 0 h 1587"/>
                <a:gd name="T18" fmla="*/ 0 w 635"/>
                <a:gd name="T19" fmla="*/ 0 h 1587"/>
                <a:gd name="T20" fmla="*/ 0 w 635"/>
                <a:gd name="T21" fmla="*/ 0 h 1587"/>
                <a:gd name="T22" fmla="*/ 0 w 635"/>
                <a:gd name="T23" fmla="*/ 0 h 1587"/>
                <a:gd name="T24" fmla="*/ 0 w 635"/>
                <a:gd name="T25" fmla="*/ 0 h 1587"/>
                <a:gd name="T26" fmla="*/ 0 w 635"/>
                <a:gd name="T27" fmla="*/ 0 h 1587"/>
                <a:gd name="T28" fmla="*/ 0 w 635"/>
                <a:gd name="T29" fmla="*/ 0 h 1587"/>
                <a:gd name="T30" fmla="*/ 0 w 635"/>
                <a:gd name="T31" fmla="*/ 0 h 1587"/>
                <a:gd name="T32" fmla="*/ 0 w 635"/>
                <a:gd name="T33" fmla="*/ 0 h 1587"/>
                <a:gd name="T34" fmla="*/ 0 w 635"/>
                <a:gd name="T35" fmla="*/ 0 h 1587"/>
                <a:gd name="T36" fmla="*/ 0 w 635"/>
                <a:gd name="T37" fmla="*/ 0 h 1587"/>
                <a:gd name="T38" fmla="*/ 0 w 635"/>
                <a:gd name="T39" fmla="*/ 0 h 1587"/>
                <a:gd name="T40" fmla="*/ 0 w 635"/>
                <a:gd name="T41" fmla="*/ 0 h 1587"/>
                <a:gd name="T42" fmla="*/ 0 w 635"/>
                <a:gd name="T43" fmla="*/ 0 h 1587"/>
                <a:gd name="T44" fmla="*/ 0 w 635"/>
                <a:gd name="T45" fmla="*/ 0 h 1587"/>
                <a:gd name="T46" fmla="*/ 0 w 635"/>
                <a:gd name="T47" fmla="*/ 0 h 158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35"/>
                <a:gd name="T73" fmla="*/ 0 h 1587"/>
                <a:gd name="T74" fmla="*/ 635 w 635"/>
                <a:gd name="T75" fmla="*/ 1587 h 1587"/>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35" h="1587">
                  <a:moveTo>
                    <a:pt x="226" y="45"/>
                  </a:moveTo>
                  <a:lnTo>
                    <a:pt x="45" y="362"/>
                  </a:lnTo>
                  <a:lnTo>
                    <a:pt x="181" y="362"/>
                  </a:lnTo>
                  <a:lnTo>
                    <a:pt x="136" y="498"/>
                  </a:lnTo>
                  <a:lnTo>
                    <a:pt x="226" y="816"/>
                  </a:lnTo>
                  <a:lnTo>
                    <a:pt x="0" y="1315"/>
                  </a:lnTo>
                  <a:lnTo>
                    <a:pt x="181" y="1315"/>
                  </a:lnTo>
                  <a:lnTo>
                    <a:pt x="136" y="1587"/>
                  </a:lnTo>
                  <a:lnTo>
                    <a:pt x="408" y="1587"/>
                  </a:lnTo>
                  <a:lnTo>
                    <a:pt x="226" y="1496"/>
                  </a:lnTo>
                  <a:lnTo>
                    <a:pt x="317" y="1315"/>
                  </a:lnTo>
                  <a:lnTo>
                    <a:pt x="408" y="1587"/>
                  </a:lnTo>
                  <a:lnTo>
                    <a:pt x="635" y="1587"/>
                  </a:lnTo>
                  <a:lnTo>
                    <a:pt x="453" y="1496"/>
                  </a:lnTo>
                  <a:lnTo>
                    <a:pt x="453" y="1270"/>
                  </a:lnTo>
                  <a:lnTo>
                    <a:pt x="589" y="1270"/>
                  </a:lnTo>
                  <a:lnTo>
                    <a:pt x="408" y="816"/>
                  </a:lnTo>
                  <a:lnTo>
                    <a:pt x="499" y="453"/>
                  </a:lnTo>
                  <a:lnTo>
                    <a:pt x="408" y="317"/>
                  </a:lnTo>
                  <a:lnTo>
                    <a:pt x="362" y="226"/>
                  </a:lnTo>
                  <a:lnTo>
                    <a:pt x="453" y="226"/>
                  </a:lnTo>
                  <a:lnTo>
                    <a:pt x="408" y="0"/>
                  </a:lnTo>
                  <a:lnTo>
                    <a:pt x="272" y="0"/>
                  </a:lnTo>
                  <a:lnTo>
                    <a:pt x="226" y="45"/>
                  </a:lnTo>
                  <a:close/>
                </a:path>
              </a:pathLst>
            </a:custGeom>
            <a:solidFill>
              <a:schemeClr val="folHlink"/>
            </a:solidFill>
            <a:ln w="9525">
              <a:solidFill>
                <a:schemeClr val="tx1"/>
              </a:solidFill>
              <a:round/>
              <a:headEnd/>
              <a:tailEnd/>
            </a:ln>
          </p:spPr>
          <p:txBody>
            <a:bodyPr/>
            <a:lstStyle/>
            <a:p>
              <a:endParaRPr lang="en-US"/>
            </a:p>
          </p:txBody>
        </p:sp>
        <p:sp>
          <p:nvSpPr>
            <p:cNvPr id="16459" name="Freeform 125"/>
            <p:cNvSpPr>
              <a:spLocks/>
            </p:cNvSpPr>
            <p:nvPr/>
          </p:nvSpPr>
          <p:spPr bwMode="auto">
            <a:xfrm>
              <a:off x="4223" y="3117"/>
              <a:ext cx="117" cy="195"/>
            </a:xfrm>
            <a:custGeom>
              <a:avLst/>
              <a:gdLst>
                <a:gd name="T0" fmla="*/ 0 w 635"/>
                <a:gd name="T1" fmla="*/ 0 h 1587"/>
                <a:gd name="T2" fmla="*/ 0 w 635"/>
                <a:gd name="T3" fmla="*/ 0 h 1587"/>
                <a:gd name="T4" fmla="*/ 0 w 635"/>
                <a:gd name="T5" fmla="*/ 0 h 1587"/>
                <a:gd name="T6" fmla="*/ 0 w 635"/>
                <a:gd name="T7" fmla="*/ 0 h 1587"/>
                <a:gd name="T8" fmla="*/ 0 w 635"/>
                <a:gd name="T9" fmla="*/ 0 h 1587"/>
                <a:gd name="T10" fmla="*/ 0 w 635"/>
                <a:gd name="T11" fmla="*/ 0 h 1587"/>
                <a:gd name="T12" fmla="*/ 0 w 635"/>
                <a:gd name="T13" fmla="*/ 0 h 1587"/>
                <a:gd name="T14" fmla="*/ 0 w 635"/>
                <a:gd name="T15" fmla="*/ 0 h 1587"/>
                <a:gd name="T16" fmla="*/ 0 w 635"/>
                <a:gd name="T17" fmla="*/ 0 h 1587"/>
                <a:gd name="T18" fmla="*/ 0 w 635"/>
                <a:gd name="T19" fmla="*/ 0 h 1587"/>
                <a:gd name="T20" fmla="*/ 0 w 635"/>
                <a:gd name="T21" fmla="*/ 0 h 1587"/>
                <a:gd name="T22" fmla="*/ 0 w 635"/>
                <a:gd name="T23" fmla="*/ 0 h 1587"/>
                <a:gd name="T24" fmla="*/ 0 w 635"/>
                <a:gd name="T25" fmla="*/ 0 h 1587"/>
                <a:gd name="T26" fmla="*/ 0 w 635"/>
                <a:gd name="T27" fmla="*/ 0 h 1587"/>
                <a:gd name="T28" fmla="*/ 0 w 635"/>
                <a:gd name="T29" fmla="*/ 0 h 1587"/>
                <a:gd name="T30" fmla="*/ 0 w 635"/>
                <a:gd name="T31" fmla="*/ 0 h 1587"/>
                <a:gd name="T32" fmla="*/ 0 w 635"/>
                <a:gd name="T33" fmla="*/ 0 h 1587"/>
                <a:gd name="T34" fmla="*/ 0 w 635"/>
                <a:gd name="T35" fmla="*/ 0 h 1587"/>
                <a:gd name="T36" fmla="*/ 0 w 635"/>
                <a:gd name="T37" fmla="*/ 0 h 1587"/>
                <a:gd name="T38" fmla="*/ 0 w 635"/>
                <a:gd name="T39" fmla="*/ 0 h 1587"/>
                <a:gd name="T40" fmla="*/ 0 w 635"/>
                <a:gd name="T41" fmla="*/ 0 h 1587"/>
                <a:gd name="T42" fmla="*/ 0 w 635"/>
                <a:gd name="T43" fmla="*/ 0 h 1587"/>
                <a:gd name="T44" fmla="*/ 0 w 635"/>
                <a:gd name="T45" fmla="*/ 0 h 1587"/>
                <a:gd name="T46" fmla="*/ 0 w 635"/>
                <a:gd name="T47" fmla="*/ 0 h 158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35"/>
                <a:gd name="T73" fmla="*/ 0 h 1587"/>
                <a:gd name="T74" fmla="*/ 635 w 635"/>
                <a:gd name="T75" fmla="*/ 1587 h 1587"/>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35" h="1587">
                  <a:moveTo>
                    <a:pt x="226" y="45"/>
                  </a:moveTo>
                  <a:lnTo>
                    <a:pt x="45" y="362"/>
                  </a:lnTo>
                  <a:lnTo>
                    <a:pt x="181" y="362"/>
                  </a:lnTo>
                  <a:lnTo>
                    <a:pt x="136" y="498"/>
                  </a:lnTo>
                  <a:lnTo>
                    <a:pt x="226" y="816"/>
                  </a:lnTo>
                  <a:lnTo>
                    <a:pt x="0" y="1315"/>
                  </a:lnTo>
                  <a:lnTo>
                    <a:pt x="181" y="1315"/>
                  </a:lnTo>
                  <a:lnTo>
                    <a:pt x="136" y="1587"/>
                  </a:lnTo>
                  <a:lnTo>
                    <a:pt x="408" y="1587"/>
                  </a:lnTo>
                  <a:lnTo>
                    <a:pt x="226" y="1496"/>
                  </a:lnTo>
                  <a:lnTo>
                    <a:pt x="317" y="1315"/>
                  </a:lnTo>
                  <a:lnTo>
                    <a:pt x="408" y="1587"/>
                  </a:lnTo>
                  <a:lnTo>
                    <a:pt x="635" y="1587"/>
                  </a:lnTo>
                  <a:lnTo>
                    <a:pt x="453" y="1496"/>
                  </a:lnTo>
                  <a:lnTo>
                    <a:pt x="453" y="1270"/>
                  </a:lnTo>
                  <a:lnTo>
                    <a:pt x="589" y="1270"/>
                  </a:lnTo>
                  <a:lnTo>
                    <a:pt x="408" y="816"/>
                  </a:lnTo>
                  <a:lnTo>
                    <a:pt x="499" y="453"/>
                  </a:lnTo>
                  <a:lnTo>
                    <a:pt x="408" y="317"/>
                  </a:lnTo>
                  <a:lnTo>
                    <a:pt x="362" y="226"/>
                  </a:lnTo>
                  <a:lnTo>
                    <a:pt x="453" y="226"/>
                  </a:lnTo>
                  <a:lnTo>
                    <a:pt x="408" y="0"/>
                  </a:lnTo>
                  <a:lnTo>
                    <a:pt x="272" y="0"/>
                  </a:lnTo>
                  <a:lnTo>
                    <a:pt x="226" y="45"/>
                  </a:lnTo>
                  <a:close/>
                </a:path>
              </a:pathLst>
            </a:custGeom>
            <a:solidFill>
              <a:schemeClr val="folHlink"/>
            </a:solidFill>
            <a:ln w="9525">
              <a:solidFill>
                <a:schemeClr val="tx1"/>
              </a:solidFill>
              <a:round/>
              <a:headEnd/>
              <a:tailEnd/>
            </a:ln>
          </p:spPr>
          <p:txBody>
            <a:bodyPr/>
            <a:lstStyle/>
            <a:p>
              <a:endParaRPr lang="en-US"/>
            </a:p>
          </p:txBody>
        </p:sp>
        <p:sp>
          <p:nvSpPr>
            <p:cNvPr id="16460" name="Freeform 126"/>
            <p:cNvSpPr>
              <a:spLocks/>
            </p:cNvSpPr>
            <p:nvPr/>
          </p:nvSpPr>
          <p:spPr bwMode="auto">
            <a:xfrm>
              <a:off x="4420" y="3117"/>
              <a:ext cx="118" cy="195"/>
            </a:xfrm>
            <a:custGeom>
              <a:avLst/>
              <a:gdLst>
                <a:gd name="T0" fmla="*/ 0 w 635"/>
                <a:gd name="T1" fmla="*/ 0 h 1587"/>
                <a:gd name="T2" fmla="*/ 0 w 635"/>
                <a:gd name="T3" fmla="*/ 0 h 1587"/>
                <a:gd name="T4" fmla="*/ 0 w 635"/>
                <a:gd name="T5" fmla="*/ 0 h 1587"/>
                <a:gd name="T6" fmla="*/ 0 w 635"/>
                <a:gd name="T7" fmla="*/ 0 h 1587"/>
                <a:gd name="T8" fmla="*/ 0 w 635"/>
                <a:gd name="T9" fmla="*/ 0 h 1587"/>
                <a:gd name="T10" fmla="*/ 0 w 635"/>
                <a:gd name="T11" fmla="*/ 0 h 1587"/>
                <a:gd name="T12" fmla="*/ 0 w 635"/>
                <a:gd name="T13" fmla="*/ 0 h 1587"/>
                <a:gd name="T14" fmla="*/ 0 w 635"/>
                <a:gd name="T15" fmla="*/ 0 h 1587"/>
                <a:gd name="T16" fmla="*/ 0 w 635"/>
                <a:gd name="T17" fmla="*/ 0 h 1587"/>
                <a:gd name="T18" fmla="*/ 0 w 635"/>
                <a:gd name="T19" fmla="*/ 0 h 1587"/>
                <a:gd name="T20" fmla="*/ 0 w 635"/>
                <a:gd name="T21" fmla="*/ 0 h 1587"/>
                <a:gd name="T22" fmla="*/ 0 w 635"/>
                <a:gd name="T23" fmla="*/ 0 h 1587"/>
                <a:gd name="T24" fmla="*/ 0 w 635"/>
                <a:gd name="T25" fmla="*/ 0 h 1587"/>
                <a:gd name="T26" fmla="*/ 0 w 635"/>
                <a:gd name="T27" fmla="*/ 0 h 1587"/>
                <a:gd name="T28" fmla="*/ 0 w 635"/>
                <a:gd name="T29" fmla="*/ 0 h 1587"/>
                <a:gd name="T30" fmla="*/ 0 w 635"/>
                <a:gd name="T31" fmla="*/ 0 h 1587"/>
                <a:gd name="T32" fmla="*/ 0 w 635"/>
                <a:gd name="T33" fmla="*/ 0 h 1587"/>
                <a:gd name="T34" fmla="*/ 0 w 635"/>
                <a:gd name="T35" fmla="*/ 0 h 1587"/>
                <a:gd name="T36" fmla="*/ 0 w 635"/>
                <a:gd name="T37" fmla="*/ 0 h 1587"/>
                <a:gd name="T38" fmla="*/ 0 w 635"/>
                <a:gd name="T39" fmla="*/ 0 h 1587"/>
                <a:gd name="T40" fmla="*/ 0 w 635"/>
                <a:gd name="T41" fmla="*/ 0 h 1587"/>
                <a:gd name="T42" fmla="*/ 0 w 635"/>
                <a:gd name="T43" fmla="*/ 0 h 1587"/>
                <a:gd name="T44" fmla="*/ 0 w 635"/>
                <a:gd name="T45" fmla="*/ 0 h 1587"/>
                <a:gd name="T46" fmla="*/ 0 w 635"/>
                <a:gd name="T47" fmla="*/ 0 h 158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35"/>
                <a:gd name="T73" fmla="*/ 0 h 1587"/>
                <a:gd name="T74" fmla="*/ 635 w 635"/>
                <a:gd name="T75" fmla="*/ 1587 h 1587"/>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35" h="1587">
                  <a:moveTo>
                    <a:pt x="226" y="45"/>
                  </a:moveTo>
                  <a:lnTo>
                    <a:pt x="45" y="362"/>
                  </a:lnTo>
                  <a:lnTo>
                    <a:pt x="181" y="362"/>
                  </a:lnTo>
                  <a:lnTo>
                    <a:pt x="136" y="498"/>
                  </a:lnTo>
                  <a:lnTo>
                    <a:pt x="226" y="816"/>
                  </a:lnTo>
                  <a:lnTo>
                    <a:pt x="0" y="1315"/>
                  </a:lnTo>
                  <a:lnTo>
                    <a:pt x="181" y="1315"/>
                  </a:lnTo>
                  <a:lnTo>
                    <a:pt x="136" y="1587"/>
                  </a:lnTo>
                  <a:lnTo>
                    <a:pt x="408" y="1587"/>
                  </a:lnTo>
                  <a:lnTo>
                    <a:pt x="226" y="1496"/>
                  </a:lnTo>
                  <a:lnTo>
                    <a:pt x="317" y="1315"/>
                  </a:lnTo>
                  <a:lnTo>
                    <a:pt x="408" y="1587"/>
                  </a:lnTo>
                  <a:lnTo>
                    <a:pt x="635" y="1587"/>
                  </a:lnTo>
                  <a:lnTo>
                    <a:pt x="453" y="1496"/>
                  </a:lnTo>
                  <a:lnTo>
                    <a:pt x="453" y="1270"/>
                  </a:lnTo>
                  <a:lnTo>
                    <a:pt x="589" y="1270"/>
                  </a:lnTo>
                  <a:lnTo>
                    <a:pt x="408" y="816"/>
                  </a:lnTo>
                  <a:lnTo>
                    <a:pt x="499" y="453"/>
                  </a:lnTo>
                  <a:lnTo>
                    <a:pt x="408" y="317"/>
                  </a:lnTo>
                  <a:lnTo>
                    <a:pt x="362" y="226"/>
                  </a:lnTo>
                  <a:lnTo>
                    <a:pt x="453" y="226"/>
                  </a:lnTo>
                  <a:lnTo>
                    <a:pt x="408" y="0"/>
                  </a:lnTo>
                  <a:lnTo>
                    <a:pt x="272" y="0"/>
                  </a:lnTo>
                  <a:lnTo>
                    <a:pt x="226" y="45"/>
                  </a:lnTo>
                  <a:close/>
                </a:path>
              </a:pathLst>
            </a:custGeom>
            <a:solidFill>
              <a:schemeClr val="folHlink"/>
            </a:solidFill>
            <a:ln w="9525">
              <a:solidFill>
                <a:schemeClr val="tx1"/>
              </a:solidFill>
              <a:round/>
              <a:headEnd/>
              <a:tailEnd/>
            </a:ln>
          </p:spPr>
          <p:txBody>
            <a:bodyPr/>
            <a:lstStyle/>
            <a:p>
              <a:endParaRPr lang="en-US"/>
            </a:p>
          </p:txBody>
        </p:sp>
        <p:sp>
          <p:nvSpPr>
            <p:cNvPr id="16461" name="Freeform 127"/>
            <p:cNvSpPr>
              <a:spLocks/>
            </p:cNvSpPr>
            <p:nvPr/>
          </p:nvSpPr>
          <p:spPr bwMode="auto">
            <a:xfrm>
              <a:off x="4657" y="3117"/>
              <a:ext cx="117" cy="195"/>
            </a:xfrm>
            <a:custGeom>
              <a:avLst/>
              <a:gdLst>
                <a:gd name="T0" fmla="*/ 0 w 635"/>
                <a:gd name="T1" fmla="*/ 0 h 1587"/>
                <a:gd name="T2" fmla="*/ 0 w 635"/>
                <a:gd name="T3" fmla="*/ 0 h 1587"/>
                <a:gd name="T4" fmla="*/ 0 w 635"/>
                <a:gd name="T5" fmla="*/ 0 h 1587"/>
                <a:gd name="T6" fmla="*/ 0 w 635"/>
                <a:gd name="T7" fmla="*/ 0 h 1587"/>
                <a:gd name="T8" fmla="*/ 0 w 635"/>
                <a:gd name="T9" fmla="*/ 0 h 1587"/>
                <a:gd name="T10" fmla="*/ 0 w 635"/>
                <a:gd name="T11" fmla="*/ 0 h 1587"/>
                <a:gd name="T12" fmla="*/ 0 w 635"/>
                <a:gd name="T13" fmla="*/ 0 h 1587"/>
                <a:gd name="T14" fmla="*/ 0 w 635"/>
                <a:gd name="T15" fmla="*/ 0 h 1587"/>
                <a:gd name="T16" fmla="*/ 0 w 635"/>
                <a:gd name="T17" fmla="*/ 0 h 1587"/>
                <a:gd name="T18" fmla="*/ 0 w 635"/>
                <a:gd name="T19" fmla="*/ 0 h 1587"/>
                <a:gd name="T20" fmla="*/ 0 w 635"/>
                <a:gd name="T21" fmla="*/ 0 h 1587"/>
                <a:gd name="T22" fmla="*/ 0 w 635"/>
                <a:gd name="T23" fmla="*/ 0 h 1587"/>
                <a:gd name="T24" fmla="*/ 0 w 635"/>
                <a:gd name="T25" fmla="*/ 0 h 1587"/>
                <a:gd name="T26" fmla="*/ 0 w 635"/>
                <a:gd name="T27" fmla="*/ 0 h 1587"/>
                <a:gd name="T28" fmla="*/ 0 w 635"/>
                <a:gd name="T29" fmla="*/ 0 h 1587"/>
                <a:gd name="T30" fmla="*/ 0 w 635"/>
                <a:gd name="T31" fmla="*/ 0 h 1587"/>
                <a:gd name="T32" fmla="*/ 0 w 635"/>
                <a:gd name="T33" fmla="*/ 0 h 1587"/>
                <a:gd name="T34" fmla="*/ 0 w 635"/>
                <a:gd name="T35" fmla="*/ 0 h 1587"/>
                <a:gd name="T36" fmla="*/ 0 w 635"/>
                <a:gd name="T37" fmla="*/ 0 h 1587"/>
                <a:gd name="T38" fmla="*/ 0 w 635"/>
                <a:gd name="T39" fmla="*/ 0 h 1587"/>
                <a:gd name="T40" fmla="*/ 0 w 635"/>
                <a:gd name="T41" fmla="*/ 0 h 1587"/>
                <a:gd name="T42" fmla="*/ 0 w 635"/>
                <a:gd name="T43" fmla="*/ 0 h 1587"/>
                <a:gd name="T44" fmla="*/ 0 w 635"/>
                <a:gd name="T45" fmla="*/ 0 h 1587"/>
                <a:gd name="T46" fmla="*/ 0 w 635"/>
                <a:gd name="T47" fmla="*/ 0 h 158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35"/>
                <a:gd name="T73" fmla="*/ 0 h 1587"/>
                <a:gd name="T74" fmla="*/ 635 w 635"/>
                <a:gd name="T75" fmla="*/ 1587 h 1587"/>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35" h="1587">
                  <a:moveTo>
                    <a:pt x="226" y="45"/>
                  </a:moveTo>
                  <a:lnTo>
                    <a:pt x="45" y="362"/>
                  </a:lnTo>
                  <a:lnTo>
                    <a:pt x="181" y="362"/>
                  </a:lnTo>
                  <a:lnTo>
                    <a:pt x="136" y="498"/>
                  </a:lnTo>
                  <a:lnTo>
                    <a:pt x="226" y="816"/>
                  </a:lnTo>
                  <a:lnTo>
                    <a:pt x="0" y="1315"/>
                  </a:lnTo>
                  <a:lnTo>
                    <a:pt x="181" y="1315"/>
                  </a:lnTo>
                  <a:lnTo>
                    <a:pt x="136" y="1587"/>
                  </a:lnTo>
                  <a:lnTo>
                    <a:pt x="408" y="1587"/>
                  </a:lnTo>
                  <a:lnTo>
                    <a:pt x="226" y="1496"/>
                  </a:lnTo>
                  <a:lnTo>
                    <a:pt x="317" y="1315"/>
                  </a:lnTo>
                  <a:lnTo>
                    <a:pt x="408" y="1587"/>
                  </a:lnTo>
                  <a:lnTo>
                    <a:pt x="635" y="1587"/>
                  </a:lnTo>
                  <a:lnTo>
                    <a:pt x="453" y="1496"/>
                  </a:lnTo>
                  <a:lnTo>
                    <a:pt x="453" y="1270"/>
                  </a:lnTo>
                  <a:lnTo>
                    <a:pt x="589" y="1270"/>
                  </a:lnTo>
                  <a:lnTo>
                    <a:pt x="408" y="816"/>
                  </a:lnTo>
                  <a:lnTo>
                    <a:pt x="499" y="453"/>
                  </a:lnTo>
                  <a:lnTo>
                    <a:pt x="408" y="317"/>
                  </a:lnTo>
                  <a:lnTo>
                    <a:pt x="362" y="226"/>
                  </a:lnTo>
                  <a:lnTo>
                    <a:pt x="453" y="226"/>
                  </a:lnTo>
                  <a:lnTo>
                    <a:pt x="408" y="0"/>
                  </a:lnTo>
                  <a:lnTo>
                    <a:pt x="272" y="0"/>
                  </a:lnTo>
                  <a:lnTo>
                    <a:pt x="226" y="45"/>
                  </a:lnTo>
                  <a:close/>
                </a:path>
              </a:pathLst>
            </a:custGeom>
            <a:solidFill>
              <a:schemeClr val="folHlink"/>
            </a:solidFill>
            <a:ln w="9525">
              <a:solidFill>
                <a:schemeClr val="tx1"/>
              </a:solidFill>
              <a:round/>
              <a:headEnd/>
              <a:tailEnd/>
            </a:ln>
          </p:spPr>
          <p:txBody>
            <a:bodyPr/>
            <a:lstStyle/>
            <a:p>
              <a:endParaRPr lang="en-US"/>
            </a:p>
          </p:txBody>
        </p:sp>
        <p:sp>
          <p:nvSpPr>
            <p:cNvPr id="16462" name="Freeform 128"/>
            <p:cNvSpPr>
              <a:spLocks/>
            </p:cNvSpPr>
            <p:nvPr/>
          </p:nvSpPr>
          <p:spPr bwMode="auto">
            <a:xfrm>
              <a:off x="4775" y="3117"/>
              <a:ext cx="117" cy="195"/>
            </a:xfrm>
            <a:custGeom>
              <a:avLst/>
              <a:gdLst>
                <a:gd name="T0" fmla="*/ 0 w 635"/>
                <a:gd name="T1" fmla="*/ 0 h 1587"/>
                <a:gd name="T2" fmla="*/ 0 w 635"/>
                <a:gd name="T3" fmla="*/ 0 h 1587"/>
                <a:gd name="T4" fmla="*/ 0 w 635"/>
                <a:gd name="T5" fmla="*/ 0 h 1587"/>
                <a:gd name="T6" fmla="*/ 0 w 635"/>
                <a:gd name="T7" fmla="*/ 0 h 1587"/>
                <a:gd name="T8" fmla="*/ 0 w 635"/>
                <a:gd name="T9" fmla="*/ 0 h 1587"/>
                <a:gd name="T10" fmla="*/ 0 w 635"/>
                <a:gd name="T11" fmla="*/ 0 h 1587"/>
                <a:gd name="T12" fmla="*/ 0 w 635"/>
                <a:gd name="T13" fmla="*/ 0 h 1587"/>
                <a:gd name="T14" fmla="*/ 0 w 635"/>
                <a:gd name="T15" fmla="*/ 0 h 1587"/>
                <a:gd name="T16" fmla="*/ 0 w 635"/>
                <a:gd name="T17" fmla="*/ 0 h 1587"/>
                <a:gd name="T18" fmla="*/ 0 w 635"/>
                <a:gd name="T19" fmla="*/ 0 h 1587"/>
                <a:gd name="T20" fmla="*/ 0 w 635"/>
                <a:gd name="T21" fmla="*/ 0 h 1587"/>
                <a:gd name="T22" fmla="*/ 0 w 635"/>
                <a:gd name="T23" fmla="*/ 0 h 1587"/>
                <a:gd name="T24" fmla="*/ 0 w 635"/>
                <a:gd name="T25" fmla="*/ 0 h 1587"/>
                <a:gd name="T26" fmla="*/ 0 w 635"/>
                <a:gd name="T27" fmla="*/ 0 h 1587"/>
                <a:gd name="T28" fmla="*/ 0 w 635"/>
                <a:gd name="T29" fmla="*/ 0 h 1587"/>
                <a:gd name="T30" fmla="*/ 0 w 635"/>
                <a:gd name="T31" fmla="*/ 0 h 1587"/>
                <a:gd name="T32" fmla="*/ 0 w 635"/>
                <a:gd name="T33" fmla="*/ 0 h 1587"/>
                <a:gd name="T34" fmla="*/ 0 w 635"/>
                <a:gd name="T35" fmla="*/ 0 h 1587"/>
                <a:gd name="T36" fmla="*/ 0 w 635"/>
                <a:gd name="T37" fmla="*/ 0 h 1587"/>
                <a:gd name="T38" fmla="*/ 0 w 635"/>
                <a:gd name="T39" fmla="*/ 0 h 1587"/>
                <a:gd name="T40" fmla="*/ 0 w 635"/>
                <a:gd name="T41" fmla="*/ 0 h 1587"/>
                <a:gd name="T42" fmla="*/ 0 w 635"/>
                <a:gd name="T43" fmla="*/ 0 h 1587"/>
                <a:gd name="T44" fmla="*/ 0 w 635"/>
                <a:gd name="T45" fmla="*/ 0 h 1587"/>
                <a:gd name="T46" fmla="*/ 0 w 635"/>
                <a:gd name="T47" fmla="*/ 0 h 158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35"/>
                <a:gd name="T73" fmla="*/ 0 h 1587"/>
                <a:gd name="T74" fmla="*/ 635 w 635"/>
                <a:gd name="T75" fmla="*/ 1587 h 1587"/>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35" h="1587">
                  <a:moveTo>
                    <a:pt x="226" y="45"/>
                  </a:moveTo>
                  <a:lnTo>
                    <a:pt x="45" y="362"/>
                  </a:lnTo>
                  <a:lnTo>
                    <a:pt x="181" y="362"/>
                  </a:lnTo>
                  <a:lnTo>
                    <a:pt x="136" y="498"/>
                  </a:lnTo>
                  <a:lnTo>
                    <a:pt x="226" y="816"/>
                  </a:lnTo>
                  <a:lnTo>
                    <a:pt x="0" y="1315"/>
                  </a:lnTo>
                  <a:lnTo>
                    <a:pt x="181" y="1315"/>
                  </a:lnTo>
                  <a:lnTo>
                    <a:pt x="136" y="1587"/>
                  </a:lnTo>
                  <a:lnTo>
                    <a:pt x="408" y="1587"/>
                  </a:lnTo>
                  <a:lnTo>
                    <a:pt x="226" y="1496"/>
                  </a:lnTo>
                  <a:lnTo>
                    <a:pt x="317" y="1315"/>
                  </a:lnTo>
                  <a:lnTo>
                    <a:pt x="408" y="1587"/>
                  </a:lnTo>
                  <a:lnTo>
                    <a:pt x="635" y="1587"/>
                  </a:lnTo>
                  <a:lnTo>
                    <a:pt x="453" y="1496"/>
                  </a:lnTo>
                  <a:lnTo>
                    <a:pt x="453" y="1270"/>
                  </a:lnTo>
                  <a:lnTo>
                    <a:pt x="589" y="1270"/>
                  </a:lnTo>
                  <a:lnTo>
                    <a:pt x="408" y="816"/>
                  </a:lnTo>
                  <a:lnTo>
                    <a:pt x="499" y="453"/>
                  </a:lnTo>
                  <a:lnTo>
                    <a:pt x="408" y="317"/>
                  </a:lnTo>
                  <a:lnTo>
                    <a:pt x="362" y="226"/>
                  </a:lnTo>
                  <a:lnTo>
                    <a:pt x="453" y="226"/>
                  </a:lnTo>
                  <a:lnTo>
                    <a:pt x="408" y="0"/>
                  </a:lnTo>
                  <a:lnTo>
                    <a:pt x="272" y="0"/>
                  </a:lnTo>
                  <a:lnTo>
                    <a:pt x="226" y="45"/>
                  </a:lnTo>
                  <a:close/>
                </a:path>
              </a:pathLst>
            </a:custGeom>
            <a:solidFill>
              <a:schemeClr val="folHlink"/>
            </a:solidFill>
            <a:ln w="9525">
              <a:solidFill>
                <a:schemeClr val="tx1"/>
              </a:solidFill>
              <a:round/>
              <a:headEnd/>
              <a:tailEnd/>
            </a:ln>
          </p:spPr>
          <p:txBody>
            <a:bodyPr/>
            <a:lstStyle/>
            <a:p>
              <a:endParaRPr lang="en-US"/>
            </a:p>
          </p:txBody>
        </p:sp>
        <p:sp>
          <p:nvSpPr>
            <p:cNvPr id="16463" name="Freeform 129"/>
            <p:cNvSpPr>
              <a:spLocks/>
            </p:cNvSpPr>
            <p:nvPr/>
          </p:nvSpPr>
          <p:spPr bwMode="auto">
            <a:xfrm>
              <a:off x="4893" y="3117"/>
              <a:ext cx="117" cy="195"/>
            </a:xfrm>
            <a:custGeom>
              <a:avLst/>
              <a:gdLst>
                <a:gd name="T0" fmla="*/ 0 w 635"/>
                <a:gd name="T1" fmla="*/ 0 h 1587"/>
                <a:gd name="T2" fmla="*/ 0 w 635"/>
                <a:gd name="T3" fmla="*/ 0 h 1587"/>
                <a:gd name="T4" fmla="*/ 0 w 635"/>
                <a:gd name="T5" fmla="*/ 0 h 1587"/>
                <a:gd name="T6" fmla="*/ 0 w 635"/>
                <a:gd name="T7" fmla="*/ 0 h 1587"/>
                <a:gd name="T8" fmla="*/ 0 w 635"/>
                <a:gd name="T9" fmla="*/ 0 h 1587"/>
                <a:gd name="T10" fmla="*/ 0 w 635"/>
                <a:gd name="T11" fmla="*/ 0 h 1587"/>
                <a:gd name="T12" fmla="*/ 0 w 635"/>
                <a:gd name="T13" fmla="*/ 0 h 1587"/>
                <a:gd name="T14" fmla="*/ 0 w 635"/>
                <a:gd name="T15" fmla="*/ 0 h 1587"/>
                <a:gd name="T16" fmla="*/ 0 w 635"/>
                <a:gd name="T17" fmla="*/ 0 h 1587"/>
                <a:gd name="T18" fmla="*/ 0 w 635"/>
                <a:gd name="T19" fmla="*/ 0 h 1587"/>
                <a:gd name="T20" fmla="*/ 0 w 635"/>
                <a:gd name="T21" fmla="*/ 0 h 1587"/>
                <a:gd name="T22" fmla="*/ 0 w 635"/>
                <a:gd name="T23" fmla="*/ 0 h 1587"/>
                <a:gd name="T24" fmla="*/ 0 w 635"/>
                <a:gd name="T25" fmla="*/ 0 h 1587"/>
                <a:gd name="T26" fmla="*/ 0 w 635"/>
                <a:gd name="T27" fmla="*/ 0 h 1587"/>
                <a:gd name="T28" fmla="*/ 0 w 635"/>
                <a:gd name="T29" fmla="*/ 0 h 1587"/>
                <a:gd name="T30" fmla="*/ 0 w 635"/>
                <a:gd name="T31" fmla="*/ 0 h 1587"/>
                <a:gd name="T32" fmla="*/ 0 w 635"/>
                <a:gd name="T33" fmla="*/ 0 h 1587"/>
                <a:gd name="T34" fmla="*/ 0 w 635"/>
                <a:gd name="T35" fmla="*/ 0 h 1587"/>
                <a:gd name="T36" fmla="*/ 0 w 635"/>
                <a:gd name="T37" fmla="*/ 0 h 1587"/>
                <a:gd name="T38" fmla="*/ 0 w 635"/>
                <a:gd name="T39" fmla="*/ 0 h 1587"/>
                <a:gd name="T40" fmla="*/ 0 w 635"/>
                <a:gd name="T41" fmla="*/ 0 h 1587"/>
                <a:gd name="T42" fmla="*/ 0 w 635"/>
                <a:gd name="T43" fmla="*/ 0 h 1587"/>
                <a:gd name="T44" fmla="*/ 0 w 635"/>
                <a:gd name="T45" fmla="*/ 0 h 1587"/>
                <a:gd name="T46" fmla="*/ 0 w 635"/>
                <a:gd name="T47" fmla="*/ 0 h 158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35"/>
                <a:gd name="T73" fmla="*/ 0 h 1587"/>
                <a:gd name="T74" fmla="*/ 635 w 635"/>
                <a:gd name="T75" fmla="*/ 1587 h 1587"/>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35" h="1587">
                  <a:moveTo>
                    <a:pt x="226" y="45"/>
                  </a:moveTo>
                  <a:lnTo>
                    <a:pt x="45" y="362"/>
                  </a:lnTo>
                  <a:lnTo>
                    <a:pt x="181" y="362"/>
                  </a:lnTo>
                  <a:lnTo>
                    <a:pt x="136" y="498"/>
                  </a:lnTo>
                  <a:lnTo>
                    <a:pt x="226" y="816"/>
                  </a:lnTo>
                  <a:lnTo>
                    <a:pt x="0" y="1315"/>
                  </a:lnTo>
                  <a:lnTo>
                    <a:pt x="181" y="1315"/>
                  </a:lnTo>
                  <a:lnTo>
                    <a:pt x="136" y="1587"/>
                  </a:lnTo>
                  <a:lnTo>
                    <a:pt x="408" y="1587"/>
                  </a:lnTo>
                  <a:lnTo>
                    <a:pt x="226" y="1496"/>
                  </a:lnTo>
                  <a:lnTo>
                    <a:pt x="317" y="1315"/>
                  </a:lnTo>
                  <a:lnTo>
                    <a:pt x="408" y="1587"/>
                  </a:lnTo>
                  <a:lnTo>
                    <a:pt x="635" y="1587"/>
                  </a:lnTo>
                  <a:lnTo>
                    <a:pt x="453" y="1496"/>
                  </a:lnTo>
                  <a:lnTo>
                    <a:pt x="453" y="1270"/>
                  </a:lnTo>
                  <a:lnTo>
                    <a:pt x="589" y="1270"/>
                  </a:lnTo>
                  <a:lnTo>
                    <a:pt x="408" y="816"/>
                  </a:lnTo>
                  <a:lnTo>
                    <a:pt x="499" y="453"/>
                  </a:lnTo>
                  <a:lnTo>
                    <a:pt x="408" y="317"/>
                  </a:lnTo>
                  <a:lnTo>
                    <a:pt x="362" y="226"/>
                  </a:lnTo>
                  <a:lnTo>
                    <a:pt x="453" y="226"/>
                  </a:lnTo>
                  <a:lnTo>
                    <a:pt x="408" y="0"/>
                  </a:lnTo>
                  <a:lnTo>
                    <a:pt x="272" y="0"/>
                  </a:lnTo>
                  <a:lnTo>
                    <a:pt x="226" y="45"/>
                  </a:lnTo>
                  <a:close/>
                </a:path>
              </a:pathLst>
            </a:custGeom>
            <a:solidFill>
              <a:schemeClr val="folHlink"/>
            </a:solidFill>
            <a:ln w="9525">
              <a:solidFill>
                <a:schemeClr val="tx1"/>
              </a:solidFill>
              <a:round/>
              <a:headEnd/>
              <a:tailEnd/>
            </a:ln>
          </p:spPr>
          <p:txBody>
            <a:bodyPr/>
            <a:lstStyle/>
            <a:p>
              <a:endParaRPr lang="en-US"/>
            </a:p>
          </p:txBody>
        </p:sp>
        <p:sp>
          <p:nvSpPr>
            <p:cNvPr id="16464" name="Freeform 130"/>
            <p:cNvSpPr>
              <a:spLocks/>
            </p:cNvSpPr>
            <p:nvPr/>
          </p:nvSpPr>
          <p:spPr bwMode="auto">
            <a:xfrm>
              <a:off x="5011" y="3117"/>
              <a:ext cx="117" cy="195"/>
            </a:xfrm>
            <a:custGeom>
              <a:avLst/>
              <a:gdLst>
                <a:gd name="T0" fmla="*/ 0 w 635"/>
                <a:gd name="T1" fmla="*/ 0 h 1587"/>
                <a:gd name="T2" fmla="*/ 0 w 635"/>
                <a:gd name="T3" fmla="*/ 0 h 1587"/>
                <a:gd name="T4" fmla="*/ 0 w 635"/>
                <a:gd name="T5" fmla="*/ 0 h 1587"/>
                <a:gd name="T6" fmla="*/ 0 w 635"/>
                <a:gd name="T7" fmla="*/ 0 h 1587"/>
                <a:gd name="T8" fmla="*/ 0 w 635"/>
                <a:gd name="T9" fmla="*/ 0 h 1587"/>
                <a:gd name="T10" fmla="*/ 0 w 635"/>
                <a:gd name="T11" fmla="*/ 0 h 1587"/>
                <a:gd name="T12" fmla="*/ 0 w 635"/>
                <a:gd name="T13" fmla="*/ 0 h 1587"/>
                <a:gd name="T14" fmla="*/ 0 w 635"/>
                <a:gd name="T15" fmla="*/ 0 h 1587"/>
                <a:gd name="T16" fmla="*/ 0 w 635"/>
                <a:gd name="T17" fmla="*/ 0 h 1587"/>
                <a:gd name="T18" fmla="*/ 0 w 635"/>
                <a:gd name="T19" fmla="*/ 0 h 1587"/>
                <a:gd name="T20" fmla="*/ 0 w 635"/>
                <a:gd name="T21" fmla="*/ 0 h 1587"/>
                <a:gd name="T22" fmla="*/ 0 w 635"/>
                <a:gd name="T23" fmla="*/ 0 h 1587"/>
                <a:gd name="T24" fmla="*/ 0 w 635"/>
                <a:gd name="T25" fmla="*/ 0 h 1587"/>
                <a:gd name="T26" fmla="*/ 0 w 635"/>
                <a:gd name="T27" fmla="*/ 0 h 1587"/>
                <a:gd name="T28" fmla="*/ 0 w 635"/>
                <a:gd name="T29" fmla="*/ 0 h 1587"/>
                <a:gd name="T30" fmla="*/ 0 w 635"/>
                <a:gd name="T31" fmla="*/ 0 h 1587"/>
                <a:gd name="T32" fmla="*/ 0 w 635"/>
                <a:gd name="T33" fmla="*/ 0 h 1587"/>
                <a:gd name="T34" fmla="*/ 0 w 635"/>
                <a:gd name="T35" fmla="*/ 0 h 1587"/>
                <a:gd name="T36" fmla="*/ 0 w 635"/>
                <a:gd name="T37" fmla="*/ 0 h 1587"/>
                <a:gd name="T38" fmla="*/ 0 w 635"/>
                <a:gd name="T39" fmla="*/ 0 h 1587"/>
                <a:gd name="T40" fmla="*/ 0 w 635"/>
                <a:gd name="T41" fmla="*/ 0 h 1587"/>
                <a:gd name="T42" fmla="*/ 0 w 635"/>
                <a:gd name="T43" fmla="*/ 0 h 1587"/>
                <a:gd name="T44" fmla="*/ 0 w 635"/>
                <a:gd name="T45" fmla="*/ 0 h 1587"/>
                <a:gd name="T46" fmla="*/ 0 w 635"/>
                <a:gd name="T47" fmla="*/ 0 h 158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35"/>
                <a:gd name="T73" fmla="*/ 0 h 1587"/>
                <a:gd name="T74" fmla="*/ 635 w 635"/>
                <a:gd name="T75" fmla="*/ 1587 h 1587"/>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35" h="1587">
                  <a:moveTo>
                    <a:pt x="226" y="45"/>
                  </a:moveTo>
                  <a:lnTo>
                    <a:pt x="45" y="362"/>
                  </a:lnTo>
                  <a:lnTo>
                    <a:pt x="181" y="362"/>
                  </a:lnTo>
                  <a:lnTo>
                    <a:pt x="136" y="498"/>
                  </a:lnTo>
                  <a:lnTo>
                    <a:pt x="226" y="816"/>
                  </a:lnTo>
                  <a:lnTo>
                    <a:pt x="0" y="1315"/>
                  </a:lnTo>
                  <a:lnTo>
                    <a:pt x="181" y="1315"/>
                  </a:lnTo>
                  <a:lnTo>
                    <a:pt x="136" y="1587"/>
                  </a:lnTo>
                  <a:lnTo>
                    <a:pt x="408" y="1587"/>
                  </a:lnTo>
                  <a:lnTo>
                    <a:pt x="226" y="1496"/>
                  </a:lnTo>
                  <a:lnTo>
                    <a:pt x="317" y="1315"/>
                  </a:lnTo>
                  <a:lnTo>
                    <a:pt x="408" y="1587"/>
                  </a:lnTo>
                  <a:lnTo>
                    <a:pt x="635" y="1587"/>
                  </a:lnTo>
                  <a:lnTo>
                    <a:pt x="453" y="1496"/>
                  </a:lnTo>
                  <a:lnTo>
                    <a:pt x="453" y="1270"/>
                  </a:lnTo>
                  <a:lnTo>
                    <a:pt x="589" y="1270"/>
                  </a:lnTo>
                  <a:lnTo>
                    <a:pt x="408" y="816"/>
                  </a:lnTo>
                  <a:lnTo>
                    <a:pt x="499" y="453"/>
                  </a:lnTo>
                  <a:lnTo>
                    <a:pt x="408" y="317"/>
                  </a:lnTo>
                  <a:lnTo>
                    <a:pt x="362" y="226"/>
                  </a:lnTo>
                  <a:lnTo>
                    <a:pt x="453" y="226"/>
                  </a:lnTo>
                  <a:lnTo>
                    <a:pt x="408" y="0"/>
                  </a:lnTo>
                  <a:lnTo>
                    <a:pt x="272" y="0"/>
                  </a:lnTo>
                  <a:lnTo>
                    <a:pt x="226" y="45"/>
                  </a:lnTo>
                  <a:close/>
                </a:path>
              </a:pathLst>
            </a:custGeom>
            <a:solidFill>
              <a:schemeClr val="folHlink"/>
            </a:solidFill>
            <a:ln w="9525">
              <a:solidFill>
                <a:schemeClr val="tx1"/>
              </a:solidFill>
              <a:round/>
              <a:headEnd/>
              <a:tailEnd/>
            </a:ln>
          </p:spPr>
          <p:txBody>
            <a:bodyPr/>
            <a:lstStyle/>
            <a:p>
              <a:endParaRPr lang="en-US"/>
            </a:p>
          </p:txBody>
        </p:sp>
        <p:sp>
          <p:nvSpPr>
            <p:cNvPr id="16465" name="Freeform 131"/>
            <p:cNvSpPr>
              <a:spLocks/>
            </p:cNvSpPr>
            <p:nvPr/>
          </p:nvSpPr>
          <p:spPr bwMode="auto">
            <a:xfrm>
              <a:off x="4105" y="3117"/>
              <a:ext cx="117" cy="195"/>
            </a:xfrm>
            <a:custGeom>
              <a:avLst/>
              <a:gdLst>
                <a:gd name="T0" fmla="*/ 0 w 635"/>
                <a:gd name="T1" fmla="*/ 0 h 1587"/>
                <a:gd name="T2" fmla="*/ 0 w 635"/>
                <a:gd name="T3" fmla="*/ 0 h 1587"/>
                <a:gd name="T4" fmla="*/ 0 w 635"/>
                <a:gd name="T5" fmla="*/ 0 h 1587"/>
                <a:gd name="T6" fmla="*/ 0 w 635"/>
                <a:gd name="T7" fmla="*/ 0 h 1587"/>
                <a:gd name="T8" fmla="*/ 0 w 635"/>
                <a:gd name="T9" fmla="*/ 0 h 1587"/>
                <a:gd name="T10" fmla="*/ 0 w 635"/>
                <a:gd name="T11" fmla="*/ 0 h 1587"/>
                <a:gd name="T12" fmla="*/ 0 w 635"/>
                <a:gd name="T13" fmla="*/ 0 h 1587"/>
                <a:gd name="T14" fmla="*/ 0 w 635"/>
                <a:gd name="T15" fmla="*/ 0 h 1587"/>
                <a:gd name="T16" fmla="*/ 0 w 635"/>
                <a:gd name="T17" fmla="*/ 0 h 1587"/>
                <a:gd name="T18" fmla="*/ 0 w 635"/>
                <a:gd name="T19" fmla="*/ 0 h 1587"/>
                <a:gd name="T20" fmla="*/ 0 w 635"/>
                <a:gd name="T21" fmla="*/ 0 h 1587"/>
                <a:gd name="T22" fmla="*/ 0 w 635"/>
                <a:gd name="T23" fmla="*/ 0 h 1587"/>
                <a:gd name="T24" fmla="*/ 0 w 635"/>
                <a:gd name="T25" fmla="*/ 0 h 1587"/>
                <a:gd name="T26" fmla="*/ 0 w 635"/>
                <a:gd name="T27" fmla="*/ 0 h 1587"/>
                <a:gd name="T28" fmla="*/ 0 w 635"/>
                <a:gd name="T29" fmla="*/ 0 h 1587"/>
                <a:gd name="T30" fmla="*/ 0 w 635"/>
                <a:gd name="T31" fmla="*/ 0 h 1587"/>
                <a:gd name="T32" fmla="*/ 0 w 635"/>
                <a:gd name="T33" fmla="*/ 0 h 1587"/>
                <a:gd name="T34" fmla="*/ 0 w 635"/>
                <a:gd name="T35" fmla="*/ 0 h 1587"/>
                <a:gd name="T36" fmla="*/ 0 w 635"/>
                <a:gd name="T37" fmla="*/ 0 h 1587"/>
                <a:gd name="T38" fmla="*/ 0 w 635"/>
                <a:gd name="T39" fmla="*/ 0 h 1587"/>
                <a:gd name="T40" fmla="*/ 0 w 635"/>
                <a:gd name="T41" fmla="*/ 0 h 1587"/>
                <a:gd name="T42" fmla="*/ 0 w 635"/>
                <a:gd name="T43" fmla="*/ 0 h 1587"/>
                <a:gd name="T44" fmla="*/ 0 w 635"/>
                <a:gd name="T45" fmla="*/ 0 h 1587"/>
                <a:gd name="T46" fmla="*/ 0 w 635"/>
                <a:gd name="T47" fmla="*/ 0 h 158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35"/>
                <a:gd name="T73" fmla="*/ 0 h 1587"/>
                <a:gd name="T74" fmla="*/ 635 w 635"/>
                <a:gd name="T75" fmla="*/ 1587 h 1587"/>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35" h="1587">
                  <a:moveTo>
                    <a:pt x="226" y="45"/>
                  </a:moveTo>
                  <a:lnTo>
                    <a:pt x="45" y="362"/>
                  </a:lnTo>
                  <a:lnTo>
                    <a:pt x="181" y="362"/>
                  </a:lnTo>
                  <a:lnTo>
                    <a:pt x="136" y="498"/>
                  </a:lnTo>
                  <a:lnTo>
                    <a:pt x="226" y="816"/>
                  </a:lnTo>
                  <a:lnTo>
                    <a:pt x="0" y="1315"/>
                  </a:lnTo>
                  <a:lnTo>
                    <a:pt x="181" y="1315"/>
                  </a:lnTo>
                  <a:lnTo>
                    <a:pt x="136" y="1587"/>
                  </a:lnTo>
                  <a:lnTo>
                    <a:pt x="408" y="1587"/>
                  </a:lnTo>
                  <a:lnTo>
                    <a:pt x="226" y="1496"/>
                  </a:lnTo>
                  <a:lnTo>
                    <a:pt x="317" y="1315"/>
                  </a:lnTo>
                  <a:lnTo>
                    <a:pt x="408" y="1587"/>
                  </a:lnTo>
                  <a:lnTo>
                    <a:pt x="635" y="1587"/>
                  </a:lnTo>
                  <a:lnTo>
                    <a:pt x="453" y="1496"/>
                  </a:lnTo>
                  <a:lnTo>
                    <a:pt x="453" y="1270"/>
                  </a:lnTo>
                  <a:lnTo>
                    <a:pt x="589" y="1270"/>
                  </a:lnTo>
                  <a:lnTo>
                    <a:pt x="408" y="816"/>
                  </a:lnTo>
                  <a:lnTo>
                    <a:pt x="499" y="453"/>
                  </a:lnTo>
                  <a:lnTo>
                    <a:pt x="408" y="317"/>
                  </a:lnTo>
                  <a:lnTo>
                    <a:pt x="362" y="226"/>
                  </a:lnTo>
                  <a:lnTo>
                    <a:pt x="453" y="226"/>
                  </a:lnTo>
                  <a:lnTo>
                    <a:pt x="408" y="0"/>
                  </a:lnTo>
                  <a:lnTo>
                    <a:pt x="272" y="0"/>
                  </a:lnTo>
                  <a:lnTo>
                    <a:pt x="226" y="45"/>
                  </a:lnTo>
                  <a:close/>
                </a:path>
              </a:pathLst>
            </a:custGeom>
            <a:solidFill>
              <a:schemeClr val="folHlink"/>
            </a:solidFill>
            <a:ln w="9525">
              <a:solidFill>
                <a:schemeClr val="tx1"/>
              </a:solidFill>
              <a:round/>
              <a:headEnd/>
              <a:tailEnd/>
            </a:ln>
          </p:spPr>
          <p:txBody>
            <a:bodyPr/>
            <a:lstStyle/>
            <a:p>
              <a:endParaRPr lang="en-US"/>
            </a:p>
          </p:txBody>
        </p:sp>
      </p:grpSp>
      <p:grpSp>
        <p:nvGrpSpPr>
          <p:cNvPr id="15" name="Group 132"/>
          <p:cNvGrpSpPr>
            <a:grpSpLocks/>
          </p:cNvGrpSpPr>
          <p:nvPr/>
        </p:nvGrpSpPr>
        <p:grpSpPr bwMode="auto">
          <a:xfrm>
            <a:off x="6516688" y="5589588"/>
            <a:ext cx="1812925" cy="749300"/>
            <a:chOff x="1292" y="709"/>
            <a:chExt cx="1142" cy="472"/>
          </a:xfrm>
        </p:grpSpPr>
        <p:grpSp>
          <p:nvGrpSpPr>
            <p:cNvPr id="16432" name="Group 133"/>
            <p:cNvGrpSpPr>
              <a:grpSpLocks/>
            </p:cNvGrpSpPr>
            <p:nvPr/>
          </p:nvGrpSpPr>
          <p:grpSpPr bwMode="auto">
            <a:xfrm>
              <a:off x="1292" y="709"/>
              <a:ext cx="1142" cy="207"/>
              <a:chOff x="1247" y="890"/>
              <a:chExt cx="1315" cy="193"/>
            </a:xfrm>
          </p:grpSpPr>
          <p:sp>
            <p:nvSpPr>
              <p:cNvPr id="16445" name="Freeform 134"/>
              <p:cNvSpPr>
                <a:spLocks/>
              </p:cNvSpPr>
              <p:nvPr/>
            </p:nvSpPr>
            <p:spPr bwMode="auto">
              <a:xfrm>
                <a:off x="1746" y="890"/>
                <a:ext cx="136" cy="182"/>
              </a:xfrm>
              <a:custGeom>
                <a:avLst/>
                <a:gdLst>
                  <a:gd name="T0" fmla="*/ 0 w 771"/>
                  <a:gd name="T1" fmla="*/ 0 h 1724"/>
                  <a:gd name="T2" fmla="*/ 0 w 771"/>
                  <a:gd name="T3" fmla="*/ 0 h 1724"/>
                  <a:gd name="T4" fmla="*/ 0 w 771"/>
                  <a:gd name="T5" fmla="*/ 0 h 1724"/>
                  <a:gd name="T6" fmla="*/ 0 w 771"/>
                  <a:gd name="T7" fmla="*/ 0 h 1724"/>
                  <a:gd name="T8" fmla="*/ 0 w 771"/>
                  <a:gd name="T9" fmla="*/ 0 h 1724"/>
                  <a:gd name="T10" fmla="*/ 0 w 771"/>
                  <a:gd name="T11" fmla="*/ 0 h 1724"/>
                  <a:gd name="T12" fmla="*/ 0 w 771"/>
                  <a:gd name="T13" fmla="*/ 0 h 1724"/>
                  <a:gd name="T14" fmla="*/ 0 w 771"/>
                  <a:gd name="T15" fmla="*/ 0 h 1724"/>
                  <a:gd name="T16" fmla="*/ 0 w 771"/>
                  <a:gd name="T17" fmla="*/ 0 h 1724"/>
                  <a:gd name="T18" fmla="*/ 0 w 771"/>
                  <a:gd name="T19" fmla="*/ 0 h 1724"/>
                  <a:gd name="T20" fmla="*/ 0 w 771"/>
                  <a:gd name="T21" fmla="*/ 0 h 1724"/>
                  <a:gd name="T22" fmla="*/ 0 w 771"/>
                  <a:gd name="T23" fmla="*/ 0 h 1724"/>
                  <a:gd name="T24" fmla="*/ 0 w 771"/>
                  <a:gd name="T25" fmla="*/ 0 h 1724"/>
                  <a:gd name="T26" fmla="*/ 0 w 771"/>
                  <a:gd name="T27" fmla="*/ 0 h 1724"/>
                  <a:gd name="T28" fmla="*/ 0 w 771"/>
                  <a:gd name="T29" fmla="*/ 0 h 1724"/>
                  <a:gd name="T30" fmla="*/ 0 w 771"/>
                  <a:gd name="T31" fmla="*/ 0 h 1724"/>
                  <a:gd name="T32" fmla="*/ 0 w 771"/>
                  <a:gd name="T33" fmla="*/ 0 h 1724"/>
                  <a:gd name="T34" fmla="*/ 0 w 771"/>
                  <a:gd name="T35" fmla="*/ 0 h 1724"/>
                  <a:gd name="T36" fmla="*/ 0 w 771"/>
                  <a:gd name="T37" fmla="*/ 0 h 1724"/>
                  <a:gd name="T38" fmla="*/ 0 w 771"/>
                  <a:gd name="T39" fmla="*/ 0 h 172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771"/>
                  <a:gd name="T61" fmla="*/ 0 h 1724"/>
                  <a:gd name="T62" fmla="*/ 771 w 771"/>
                  <a:gd name="T63" fmla="*/ 1724 h 172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771" h="1724">
                    <a:moveTo>
                      <a:pt x="182" y="0"/>
                    </a:moveTo>
                    <a:lnTo>
                      <a:pt x="91" y="136"/>
                    </a:lnTo>
                    <a:lnTo>
                      <a:pt x="91" y="318"/>
                    </a:lnTo>
                    <a:lnTo>
                      <a:pt x="182" y="363"/>
                    </a:lnTo>
                    <a:lnTo>
                      <a:pt x="46" y="545"/>
                    </a:lnTo>
                    <a:lnTo>
                      <a:pt x="136" y="1044"/>
                    </a:lnTo>
                    <a:lnTo>
                      <a:pt x="0" y="1724"/>
                    </a:lnTo>
                    <a:lnTo>
                      <a:pt x="363" y="1724"/>
                    </a:lnTo>
                    <a:lnTo>
                      <a:pt x="182" y="1588"/>
                    </a:lnTo>
                    <a:lnTo>
                      <a:pt x="363" y="1089"/>
                    </a:lnTo>
                    <a:lnTo>
                      <a:pt x="454" y="1679"/>
                    </a:lnTo>
                    <a:lnTo>
                      <a:pt x="771" y="1679"/>
                    </a:lnTo>
                    <a:lnTo>
                      <a:pt x="590" y="1543"/>
                    </a:lnTo>
                    <a:lnTo>
                      <a:pt x="545" y="998"/>
                    </a:lnTo>
                    <a:lnTo>
                      <a:pt x="545" y="409"/>
                    </a:lnTo>
                    <a:lnTo>
                      <a:pt x="409" y="318"/>
                    </a:lnTo>
                    <a:lnTo>
                      <a:pt x="454" y="227"/>
                    </a:lnTo>
                    <a:lnTo>
                      <a:pt x="409" y="46"/>
                    </a:lnTo>
                    <a:lnTo>
                      <a:pt x="273" y="0"/>
                    </a:lnTo>
                    <a:lnTo>
                      <a:pt x="182" y="0"/>
                    </a:lnTo>
                    <a:close/>
                  </a:path>
                </a:pathLst>
              </a:custGeom>
              <a:solidFill>
                <a:schemeClr val="bg2"/>
              </a:solidFill>
              <a:ln w="9525">
                <a:solidFill>
                  <a:schemeClr val="tx1"/>
                </a:solidFill>
                <a:round/>
                <a:headEnd/>
                <a:tailEnd/>
              </a:ln>
            </p:spPr>
            <p:txBody>
              <a:bodyPr/>
              <a:lstStyle/>
              <a:p>
                <a:endParaRPr lang="en-US"/>
              </a:p>
            </p:txBody>
          </p:sp>
          <p:grpSp>
            <p:nvGrpSpPr>
              <p:cNvPr id="16446" name="Group 135"/>
              <p:cNvGrpSpPr>
                <a:grpSpLocks/>
              </p:cNvGrpSpPr>
              <p:nvPr/>
            </p:nvGrpSpPr>
            <p:grpSpPr bwMode="auto">
              <a:xfrm>
                <a:off x="1247" y="898"/>
                <a:ext cx="1315" cy="185"/>
                <a:chOff x="1247" y="890"/>
                <a:chExt cx="1315" cy="185"/>
              </a:xfrm>
            </p:grpSpPr>
            <p:sp>
              <p:nvSpPr>
                <p:cNvPr id="16447" name="Freeform 136"/>
                <p:cNvSpPr>
                  <a:spLocks/>
                </p:cNvSpPr>
                <p:nvPr/>
              </p:nvSpPr>
              <p:spPr bwMode="auto">
                <a:xfrm>
                  <a:off x="1247" y="890"/>
                  <a:ext cx="136" cy="182"/>
                </a:xfrm>
                <a:custGeom>
                  <a:avLst/>
                  <a:gdLst>
                    <a:gd name="T0" fmla="*/ 0 w 771"/>
                    <a:gd name="T1" fmla="*/ 0 h 1724"/>
                    <a:gd name="T2" fmla="*/ 0 w 771"/>
                    <a:gd name="T3" fmla="*/ 0 h 1724"/>
                    <a:gd name="T4" fmla="*/ 0 w 771"/>
                    <a:gd name="T5" fmla="*/ 0 h 1724"/>
                    <a:gd name="T6" fmla="*/ 0 w 771"/>
                    <a:gd name="T7" fmla="*/ 0 h 1724"/>
                    <a:gd name="T8" fmla="*/ 0 w 771"/>
                    <a:gd name="T9" fmla="*/ 0 h 1724"/>
                    <a:gd name="T10" fmla="*/ 0 w 771"/>
                    <a:gd name="T11" fmla="*/ 0 h 1724"/>
                    <a:gd name="T12" fmla="*/ 0 w 771"/>
                    <a:gd name="T13" fmla="*/ 0 h 1724"/>
                    <a:gd name="T14" fmla="*/ 0 w 771"/>
                    <a:gd name="T15" fmla="*/ 0 h 1724"/>
                    <a:gd name="T16" fmla="*/ 0 w 771"/>
                    <a:gd name="T17" fmla="*/ 0 h 1724"/>
                    <a:gd name="T18" fmla="*/ 0 w 771"/>
                    <a:gd name="T19" fmla="*/ 0 h 1724"/>
                    <a:gd name="T20" fmla="*/ 0 w 771"/>
                    <a:gd name="T21" fmla="*/ 0 h 1724"/>
                    <a:gd name="T22" fmla="*/ 0 w 771"/>
                    <a:gd name="T23" fmla="*/ 0 h 1724"/>
                    <a:gd name="T24" fmla="*/ 0 w 771"/>
                    <a:gd name="T25" fmla="*/ 0 h 1724"/>
                    <a:gd name="T26" fmla="*/ 0 w 771"/>
                    <a:gd name="T27" fmla="*/ 0 h 1724"/>
                    <a:gd name="T28" fmla="*/ 0 w 771"/>
                    <a:gd name="T29" fmla="*/ 0 h 1724"/>
                    <a:gd name="T30" fmla="*/ 0 w 771"/>
                    <a:gd name="T31" fmla="*/ 0 h 1724"/>
                    <a:gd name="T32" fmla="*/ 0 w 771"/>
                    <a:gd name="T33" fmla="*/ 0 h 1724"/>
                    <a:gd name="T34" fmla="*/ 0 w 771"/>
                    <a:gd name="T35" fmla="*/ 0 h 1724"/>
                    <a:gd name="T36" fmla="*/ 0 w 771"/>
                    <a:gd name="T37" fmla="*/ 0 h 1724"/>
                    <a:gd name="T38" fmla="*/ 0 w 771"/>
                    <a:gd name="T39" fmla="*/ 0 h 172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771"/>
                    <a:gd name="T61" fmla="*/ 0 h 1724"/>
                    <a:gd name="T62" fmla="*/ 771 w 771"/>
                    <a:gd name="T63" fmla="*/ 1724 h 172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771" h="1724">
                      <a:moveTo>
                        <a:pt x="182" y="0"/>
                      </a:moveTo>
                      <a:lnTo>
                        <a:pt x="91" y="136"/>
                      </a:lnTo>
                      <a:lnTo>
                        <a:pt x="91" y="318"/>
                      </a:lnTo>
                      <a:lnTo>
                        <a:pt x="182" y="363"/>
                      </a:lnTo>
                      <a:lnTo>
                        <a:pt x="46" y="545"/>
                      </a:lnTo>
                      <a:lnTo>
                        <a:pt x="136" y="1044"/>
                      </a:lnTo>
                      <a:lnTo>
                        <a:pt x="0" y="1724"/>
                      </a:lnTo>
                      <a:lnTo>
                        <a:pt x="363" y="1724"/>
                      </a:lnTo>
                      <a:lnTo>
                        <a:pt x="182" y="1588"/>
                      </a:lnTo>
                      <a:lnTo>
                        <a:pt x="363" y="1089"/>
                      </a:lnTo>
                      <a:lnTo>
                        <a:pt x="454" y="1679"/>
                      </a:lnTo>
                      <a:lnTo>
                        <a:pt x="771" y="1679"/>
                      </a:lnTo>
                      <a:lnTo>
                        <a:pt x="590" y="1543"/>
                      </a:lnTo>
                      <a:lnTo>
                        <a:pt x="545" y="998"/>
                      </a:lnTo>
                      <a:lnTo>
                        <a:pt x="545" y="409"/>
                      </a:lnTo>
                      <a:lnTo>
                        <a:pt x="409" y="318"/>
                      </a:lnTo>
                      <a:lnTo>
                        <a:pt x="454" y="227"/>
                      </a:lnTo>
                      <a:lnTo>
                        <a:pt x="409" y="46"/>
                      </a:lnTo>
                      <a:lnTo>
                        <a:pt x="273" y="0"/>
                      </a:lnTo>
                      <a:lnTo>
                        <a:pt x="182" y="0"/>
                      </a:lnTo>
                      <a:close/>
                    </a:path>
                  </a:pathLst>
                </a:custGeom>
                <a:solidFill>
                  <a:schemeClr val="bg2"/>
                </a:solidFill>
                <a:ln w="9525">
                  <a:solidFill>
                    <a:schemeClr val="tx1"/>
                  </a:solidFill>
                  <a:round/>
                  <a:headEnd/>
                  <a:tailEnd/>
                </a:ln>
              </p:spPr>
              <p:txBody>
                <a:bodyPr/>
                <a:lstStyle/>
                <a:p>
                  <a:endParaRPr lang="en-US"/>
                </a:p>
              </p:txBody>
            </p:sp>
            <p:sp>
              <p:nvSpPr>
                <p:cNvPr id="16448" name="Freeform 137"/>
                <p:cNvSpPr>
                  <a:spLocks/>
                </p:cNvSpPr>
                <p:nvPr/>
              </p:nvSpPr>
              <p:spPr bwMode="auto">
                <a:xfrm>
                  <a:off x="1383" y="890"/>
                  <a:ext cx="136" cy="182"/>
                </a:xfrm>
                <a:custGeom>
                  <a:avLst/>
                  <a:gdLst>
                    <a:gd name="T0" fmla="*/ 0 w 771"/>
                    <a:gd name="T1" fmla="*/ 0 h 1724"/>
                    <a:gd name="T2" fmla="*/ 0 w 771"/>
                    <a:gd name="T3" fmla="*/ 0 h 1724"/>
                    <a:gd name="T4" fmla="*/ 0 w 771"/>
                    <a:gd name="T5" fmla="*/ 0 h 1724"/>
                    <a:gd name="T6" fmla="*/ 0 w 771"/>
                    <a:gd name="T7" fmla="*/ 0 h 1724"/>
                    <a:gd name="T8" fmla="*/ 0 w 771"/>
                    <a:gd name="T9" fmla="*/ 0 h 1724"/>
                    <a:gd name="T10" fmla="*/ 0 w 771"/>
                    <a:gd name="T11" fmla="*/ 0 h 1724"/>
                    <a:gd name="T12" fmla="*/ 0 w 771"/>
                    <a:gd name="T13" fmla="*/ 0 h 1724"/>
                    <a:gd name="T14" fmla="*/ 0 w 771"/>
                    <a:gd name="T15" fmla="*/ 0 h 1724"/>
                    <a:gd name="T16" fmla="*/ 0 w 771"/>
                    <a:gd name="T17" fmla="*/ 0 h 1724"/>
                    <a:gd name="T18" fmla="*/ 0 w 771"/>
                    <a:gd name="T19" fmla="*/ 0 h 1724"/>
                    <a:gd name="T20" fmla="*/ 0 w 771"/>
                    <a:gd name="T21" fmla="*/ 0 h 1724"/>
                    <a:gd name="T22" fmla="*/ 0 w 771"/>
                    <a:gd name="T23" fmla="*/ 0 h 1724"/>
                    <a:gd name="T24" fmla="*/ 0 w 771"/>
                    <a:gd name="T25" fmla="*/ 0 h 1724"/>
                    <a:gd name="T26" fmla="*/ 0 w 771"/>
                    <a:gd name="T27" fmla="*/ 0 h 1724"/>
                    <a:gd name="T28" fmla="*/ 0 w 771"/>
                    <a:gd name="T29" fmla="*/ 0 h 1724"/>
                    <a:gd name="T30" fmla="*/ 0 w 771"/>
                    <a:gd name="T31" fmla="*/ 0 h 1724"/>
                    <a:gd name="T32" fmla="*/ 0 w 771"/>
                    <a:gd name="T33" fmla="*/ 0 h 1724"/>
                    <a:gd name="T34" fmla="*/ 0 w 771"/>
                    <a:gd name="T35" fmla="*/ 0 h 1724"/>
                    <a:gd name="T36" fmla="*/ 0 w 771"/>
                    <a:gd name="T37" fmla="*/ 0 h 1724"/>
                    <a:gd name="T38" fmla="*/ 0 w 771"/>
                    <a:gd name="T39" fmla="*/ 0 h 172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771"/>
                    <a:gd name="T61" fmla="*/ 0 h 1724"/>
                    <a:gd name="T62" fmla="*/ 771 w 771"/>
                    <a:gd name="T63" fmla="*/ 1724 h 172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771" h="1724">
                      <a:moveTo>
                        <a:pt x="182" y="0"/>
                      </a:moveTo>
                      <a:lnTo>
                        <a:pt x="91" y="136"/>
                      </a:lnTo>
                      <a:lnTo>
                        <a:pt x="91" y="318"/>
                      </a:lnTo>
                      <a:lnTo>
                        <a:pt x="182" y="363"/>
                      </a:lnTo>
                      <a:lnTo>
                        <a:pt x="46" y="545"/>
                      </a:lnTo>
                      <a:lnTo>
                        <a:pt x="136" y="1044"/>
                      </a:lnTo>
                      <a:lnTo>
                        <a:pt x="0" y="1724"/>
                      </a:lnTo>
                      <a:lnTo>
                        <a:pt x="363" y="1724"/>
                      </a:lnTo>
                      <a:lnTo>
                        <a:pt x="182" y="1588"/>
                      </a:lnTo>
                      <a:lnTo>
                        <a:pt x="363" y="1089"/>
                      </a:lnTo>
                      <a:lnTo>
                        <a:pt x="454" y="1679"/>
                      </a:lnTo>
                      <a:lnTo>
                        <a:pt x="771" y="1679"/>
                      </a:lnTo>
                      <a:lnTo>
                        <a:pt x="590" y="1543"/>
                      </a:lnTo>
                      <a:lnTo>
                        <a:pt x="545" y="998"/>
                      </a:lnTo>
                      <a:lnTo>
                        <a:pt x="545" y="409"/>
                      </a:lnTo>
                      <a:lnTo>
                        <a:pt x="409" y="318"/>
                      </a:lnTo>
                      <a:lnTo>
                        <a:pt x="454" y="227"/>
                      </a:lnTo>
                      <a:lnTo>
                        <a:pt x="409" y="46"/>
                      </a:lnTo>
                      <a:lnTo>
                        <a:pt x="273" y="0"/>
                      </a:lnTo>
                      <a:lnTo>
                        <a:pt x="182" y="0"/>
                      </a:lnTo>
                      <a:close/>
                    </a:path>
                  </a:pathLst>
                </a:custGeom>
                <a:solidFill>
                  <a:schemeClr val="bg2"/>
                </a:solidFill>
                <a:ln w="9525">
                  <a:solidFill>
                    <a:schemeClr val="tx1"/>
                  </a:solidFill>
                  <a:round/>
                  <a:headEnd/>
                  <a:tailEnd/>
                </a:ln>
              </p:spPr>
              <p:txBody>
                <a:bodyPr/>
                <a:lstStyle/>
                <a:p>
                  <a:endParaRPr lang="en-US"/>
                </a:p>
              </p:txBody>
            </p:sp>
            <p:sp>
              <p:nvSpPr>
                <p:cNvPr id="16449" name="Freeform 138"/>
                <p:cNvSpPr>
                  <a:spLocks/>
                </p:cNvSpPr>
                <p:nvPr/>
              </p:nvSpPr>
              <p:spPr bwMode="auto">
                <a:xfrm>
                  <a:off x="1491" y="893"/>
                  <a:ext cx="136" cy="182"/>
                </a:xfrm>
                <a:custGeom>
                  <a:avLst/>
                  <a:gdLst>
                    <a:gd name="T0" fmla="*/ 0 w 771"/>
                    <a:gd name="T1" fmla="*/ 0 h 1724"/>
                    <a:gd name="T2" fmla="*/ 0 w 771"/>
                    <a:gd name="T3" fmla="*/ 0 h 1724"/>
                    <a:gd name="T4" fmla="*/ 0 w 771"/>
                    <a:gd name="T5" fmla="*/ 0 h 1724"/>
                    <a:gd name="T6" fmla="*/ 0 w 771"/>
                    <a:gd name="T7" fmla="*/ 0 h 1724"/>
                    <a:gd name="T8" fmla="*/ 0 w 771"/>
                    <a:gd name="T9" fmla="*/ 0 h 1724"/>
                    <a:gd name="T10" fmla="*/ 0 w 771"/>
                    <a:gd name="T11" fmla="*/ 0 h 1724"/>
                    <a:gd name="T12" fmla="*/ 0 w 771"/>
                    <a:gd name="T13" fmla="*/ 0 h 1724"/>
                    <a:gd name="T14" fmla="*/ 0 w 771"/>
                    <a:gd name="T15" fmla="*/ 0 h 1724"/>
                    <a:gd name="T16" fmla="*/ 0 w 771"/>
                    <a:gd name="T17" fmla="*/ 0 h 1724"/>
                    <a:gd name="T18" fmla="*/ 0 w 771"/>
                    <a:gd name="T19" fmla="*/ 0 h 1724"/>
                    <a:gd name="T20" fmla="*/ 0 w 771"/>
                    <a:gd name="T21" fmla="*/ 0 h 1724"/>
                    <a:gd name="T22" fmla="*/ 0 w 771"/>
                    <a:gd name="T23" fmla="*/ 0 h 1724"/>
                    <a:gd name="T24" fmla="*/ 0 w 771"/>
                    <a:gd name="T25" fmla="*/ 0 h 1724"/>
                    <a:gd name="T26" fmla="*/ 0 w 771"/>
                    <a:gd name="T27" fmla="*/ 0 h 1724"/>
                    <a:gd name="T28" fmla="*/ 0 w 771"/>
                    <a:gd name="T29" fmla="*/ 0 h 1724"/>
                    <a:gd name="T30" fmla="*/ 0 w 771"/>
                    <a:gd name="T31" fmla="*/ 0 h 1724"/>
                    <a:gd name="T32" fmla="*/ 0 w 771"/>
                    <a:gd name="T33" fmla="*/ 0 h 1724"/>
                    <a:gd name="T34" fmla="*/ 0 w 771"/>
                    <a:gd name="T35" fmla="*/ 0 h 1724"/>
                    <a:gd name="T36" fmla="*/ 0 w 771"/>
                    <a:gd name="T37" fmla="*/ 0 h 1724"/>
                    <a:gd name="T38" fmla="*/ 0 w 771"/>
                    <a:gd name="T39" fmla="*/ 0 h 172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771"/>
                    <a:gd name="T61" fmla="*/ 0 h 1724"/>
                    <a:gd name="T62" fmla="*/ 771 w 771"/>
                    <a:gd name="T63" fmla="*/ 1724 h 172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771" h="1724">
                      <a:moveTo>
                        <a:pt x="182" y="0"/>
                      </a:moveTo>
                      <a:lnTo>
                        <a:pt x="91" y="136"/>
                      </a:lnTo>
                      <a:lnTo>
                        <a:pt x="91" y="318"/>
                      </a:lnTo>
                      <a:lnTo>
                        <a:pt x="182" y="363"/>
                      </a:lnTo>
                      <a:lnTo>
                        <a:pt x="46" y="545"/>
                      </a:lnTo>
                      <a:lnTo>
                        <a:pt x="136" y="1044"/>
                      </a:lnTo>
                      <a:lnTo>
                        <a:pt x="0" y="1724"/>
                      </a:lnTo>
                      <a:lnTo>
                        <a:pt x="363" y="1724"/>
                      </a:lnTo>
                      <a:lnTo>
                        <a:pt x="182" y="1588"/>
                      </a:lnTo>
                      <a:lnTo>
                        <a:pt x="363" y="1089"/>
                      </a:lnTo>
                      <a:lnTo>
                        <a:pt x="454" y="1679"/>
                      </a:lnTo>
                      <a:lnTo>
                        <a:pt x="771" y="1679"/>
                      </a:lnTo>
                      <a:lnTo>
                        <a:pt x="590" y="1543"/>
                      </a:lnTo>
                      <a:lnTo>
                        <a:pt x="545" y="998"/>
                      </a:lnTo>
                      <a:lnTo>
                        <a:pt x="545" y="409"/>
                      </a:lnTo>
                      <a:lnTo>
                        <a:pt x="409" y="318"/>
                      </a:lnTo>
                      <a:lnTo>
                        <a:pt x="454" y="227"/>
                      </a:lnTo>
                      <a:lnTo>
                        <a:pt x="409" y="46"/>
                      </a:lnTo>
                      <a:lnTo>
                        <a:pt x="273" y="0"/>
                      </a:lnTo>
                      <a:lnTo>
                        <a:pt x="182" y="0"/>
                      </a:lnTo>
                      <a:close/>
                    </a:path>
                  </a:pathLst>
                </a:custGeom>
                <a:solidFill>
                  <a:schemeClr val="bg2"/>
                </a:solidFill>
                <a:ln w="9525">
                  <a:solidFill>
                    <a:schemeClr val="tx1"/>
                  </a:solidFill>
                  <a:round/>
                  <a:headEnd/>
                  <a:tailEnd/>
                </a:ln>
              </p:spPr>
              <p:txBody>
                <a:bodyPr/>
                <a:lstStyle/>
                <a:p>
                  <a:endParaRPr lang="en-US"/>
                </a:p>
              </p:txBody>
            </p:sp>
            <p:sp>
              <p:nvSpPr>
                <p:cNvPr id="16450" name="Freeform 139"/>
                <p:cNvSpPr>
                  <a:spLocks/>
                </p:cNvSpPr>
                <p:nvPr/>
              </p:nvSpPr>
              <p:spPr bwMode="auto">
                <a:xfrm>
                  <a:off x="1610" y="890"/>
                  <a:ext cx="136" cy="182"/>
                </a:xfrm>
                <a:custGeom>
                  <a:avLst/>
                  <a:gdLst>
                    <a:gd name="T0" fmla="*/ 0 w 771"/>
                    <a:gd name="T1" fmla="*/ 0 h 1724"/>
                    <a:gd name="T2" fmla="*/ 0 w 771"/>
                    <a:gd name="T3" fmla="*/ 0 h 1724"/>
                    <a:gd name="T4" fmla="*/ 0 w 771"/>
                    <a:gd name="T5" fmla="*/ 0 h 1724"/>
                    <a:gd name="T6" fmla="*/ 0 w 771"/>
                    <a:gd name="T7" fmla="*/ 0 h 1724"/>
                    <a:gd name="T8" fmla="*/ 0 w 771"/>
                    <a:gd name="T9" fmla="*/ 0 h 1724"/>
                    <a:gd name="T10" fmla="*/ 0 w 771"/>
                    <a:gd name="T11" fmla="*/ 0 h 1724"/>
                    <a:gd name="T12" fmla="*/ 0 w 771"/>
                    <a:gd name="T13" fmla="*/ 0 h 1724"/>
                    <a:gd name="T14" fmla="*/ 0 w 771"/>
                    <a:gd name="T15" fmla="*/ 0 h 1724"/>
                    <a:gd name="T16" fmla="*/ 0 w 771"/>
                    <a:gd name="T17" fmla="*/ 0 h 1724"/>
                    <a:gd name="T18" fmla="*/ 0 w 771"/>
                    <a:gd name="T19" fmla="*/ 0 h 1724"/>
                    <a:gd name="T20" fmla="*/ 0 w 771"/>
                    <a:gd name="T21" fmla="*/ 0 h 1724"/>
                    <a:gd name="T22" fmla="*/ 0 w 771"/>
                    <a:gd name="T23" fmla="*/ 0 h 1724"/>
                    <a:gd name="T24" fmla="*/ 0 w 771"/>
                    <a:gd name="T25" fmla="*/ 0 h 1724"/>
                    <a:gd name="T26" fmla="*/ 0 w 771"/>
                    <a:gd name="T27" fmla="*/ 0 h 1724"/>
                    <a:gd name="T28" fmla="*/ 0 w 771"/>
                    <a:gd name="T29" fmla="*/ 0 h 1724"/>
                    <a:gd name="T30" fmla="*/ 0 w 771"/>
                    <a:gd name="T31" fmla="*/ 0 h 1724"/>
                    <a:gd name="T32" fmla="*/ 0 w 771"/>
                    <a:gd name="T33" fmla="*/ 0 h 1724"/>
                    <a:gd name="T34" fmla="*/ 0 w 771"/>
                    <a:gd name="T35" fmla="*/ 0 h 1724"/>
                    <a:gd name="T36" fmla="*/ 0 w 771"/>
                    <a:gd name="T37" fmla="*/ 0 h 1724"/>
                    <a:gd name="T38" fmla="*/ 0 w 771"/>
                    <a:gd name="T39" fmla="*/ 0 h 172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771"/>
                    <a:gd name="T61" fmla="*/ 0 h 1724"/>
                    <a:gd name="T62" fmla="*/ 771 w 771"/>
                    <a:gd name="T63" fmla="*/ 1724 h 172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771" h="1724">
                      <a:moveTo>
                        <a:pt x="182" y="0"/>
                      </a:moveTo>
                      <a:lnTo>
                        <a:pt x="91" y="136"/>
                      </a:lnTo>
                      <a:lnTo>
                        <a:pt x="91" y="318"/>
                      </a:lnTo>
                      <a:lnTo>
                        <a:pt x="182" y="363"/>
                      </a:lnTo>
                      <a:lnTo>
                        <a:pt x="46" y="545"/>
                      </a:lnTo>
                      <a:lnTo>
                        <a:pt x="136" y="1044"/>
                      </a:lnTo>
                      <a:lnTo>
                        <a:pt x="0" y="1724"/>
                      </a:lnTo>
                      <a:lnTo>
                        <a:pt x="363" y="1724"/>
                      </a:lnTo>
                      <a:lnTo>
                        <a:pt x="182" y="1588"/>
                      </a:lnTo>
                      <a:lnTo>
                        <a:pt x="363" y="1089"/>
                      </a:lnTo>
                      <a:lnTo>
                        <a:pt x="454" y="1679"/>
                      </a:lnTo>
                      <a:lnTo>
                        <a:pt x="771" y="1679"/>
                      </a:lnTo>
                      <a:lnTo>
                        <a:pt x="590" y="1543"/>
                      </a:lnTo>
                      <a:lnTo>
                        <a:pt x="545" y="998"/>
                      </a:lnTo>
                      <a:lnTo>
                        <a:pt x="545" y="409"/>
                      </a:lnTo>
                      <a:lnTo>
                        <a:pt x="409" y="318"/>
                      </a:lnTo>
                      <a:lnTo>
                        <a:pt x="454" y="227"/>
                      </a:lnTo>
                      <a:lnTo>
                        <a:pt x="409" y="46"/>
                      </a:lnTo>
                      <a:lnTo>
                        <a:pt x="273" y="0"/>
                      </a:lnTo>
                      <a:lnTo>
                        <a:pt x="182" y="0"/>
                      </a:lnTo>
                      <a:close/>
                    </a:path>
                  </a:pathLst>
                </a:custGeom>
                <a:solidFill>
                  <a:schemeClr val="bg2"/>
                </a:solidFill>
                <a:ln w="9525">
                  <a:solidFill>
                    <a:schemeClr val="tx1"/>
                  </a:solidFill>
                  <a:round/>
                  <a:headEnd/>
                  <a:tailEnd/>
                </a:ln>
              </p:spPr>
              <p:txBody>
                <a:bodyPr/>
                <a:lstStyle/>
                <a:p>
                  <a:endParaRPr lang="en-US"/>
                </a:p>
              </p:txBody>
            </p:sp>
            <p:sp>
              <p:nvSpPr>
                <p:cNvPr id="16451" name="Freeform 140"/>
                <p:cNvSpPr>
                  <a:spLocks/>
                </p:cNvSpPr>
                <p:nvPr/>
              </p:nvSpPr>
              <p:spPr bwMode="auto">
                <a:xfrm>
                  <a:off x="1882" y="890"/>
                  <a:ext cx="136" cy="182"/>
                </a:xfrm>
                <a:custGeom>
                  <a:avLst/>
                  <a:gdLst>
                    <a:gd name="T0" fmla="*/ 0 w 771"/>
                    <a:gd name="T1" fmla="*/ 0 h 1724"/>
                    <a:gd name="T2" fmla="*/ 0 w 771"/>
                    <a:gd name="T3" fmla="*/ 0 h 1724"/>
                    <a:gd name="T4" fmla="*/ 0 w 771"/>
                    <a:gd name="T5" fmla="*/ 0 h 1724"/>
                    <a:gd name="T6" fmla="*/ 0 w 771"/>
                    <a:gd name="T7" fmla="*/ 0 h 1724"/>
                    <a:gd name="T8" fmla="*/ 0 w 771"/>
                    <a:gd name="T9" fmla="*/ 0 h 1724"/>
                    <a:gd name="T10" fmla="*/ 0 w 771"/>
                    <a:gd name="T11" fmla="*/ 0 h 1724"/>
                    <a:gd name="T12" fmla="*/ 0 w 771"/>
                    <a:gd name="T13" fmla="*/ 0 h 1724"/>
                    <a:gd name="T14" fmla="*/ 0 w 771"/>
                    <a:gd name="T15" fmla="*/ 0 h 1724"/>
                    <a:gd name="T16" fmla="*/ 0 w 771"/>
                    <a:gd name="T17" fmla="*/ 0 h 1724"/>
                    <a:gd name="T18" fmla="*/ 0 w 771"/>
                    <a:gd name="T19" fmla="*/ 0 h 1724"/>
                    <a:gd name="T20" fmla="*/ 0 w 771"/>
                    <a:gd name="T21" fmla="*/ 0 h 1724"/>
                    <a:gd name="T22" fmla="*/ 0 w 771"/>
                    <a:gd name="T23" fmla="*/ 0 h 1724"/>
                    <a:gd name="T24" fmla="*/ 0 w 771"/>
                    <a:gd name="T25" fmla="*/ 0 h 1724"/>
                    <a:gd name="T26" fmla="*/ 0 w 771"/>
                    <a:gd name="T27" fmla="*/ 0 h 1724"/>
                    <a:gd name="T28" fmla="*/ 0 w 771"/>
                    <a:gd name="T29" fmla="*/ 0 h 1724"/>
                    <a:gd name="T30" fmla="*/ 0 w 771"/>
                    <a:gd name="T31" fmla="*/ 0 h 1724"/>
                    <a:gd name="T32" fmla="*/ 0 w 771"/>
                    <a:gd name="T33" fmla="*/ 0 h 1724"/>
                    <a:gd name="T34" fmla="*/ 0 w 771"/>
                    <a:gd name="T35" fmla="*/ 0 h 1724"/>
                    <a:gd name="T36" fmla="*/ 0 w 771"/>
                    <a:gd name="T37" fmla="*/ 0 h 1724"/>
                    <a:gd name="T38" fmla="*/ 0 w 771"/>
                    <a:gd name="T39" fmla="*/ 0 h 172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771"/>
                    <a:gd name="T61" fmla="*/ 0 h 1724"/>
                    <a:gd name="T62" fmla="*/ 771 w 771"/>
                    <a:gd name="T63" fmla="*/ 1724 h 172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771" h="1724">
                      <a:moveTo>
                        <a:pt x="182" y="0"/>
                      </a:moveTo>
                      <a:lnTo>
                        <a:pt x="91" y="136"/>
                      </a:lnTo>
                      <a:lnTo>
                        <a:pt x="91" y="318"/>
                      </a:lnTo>
                      <a:lnTo>
                        <a:pt x="182" y="363"/>
                      </a:lnTo>
                      <a:lnTo>
                        <a:pt x="46" y="545"/>
                      </a:lnTo>
                      <a:lnTo>
                        <a:pt x="136" y="1044"/>
                      </a:lnTo>
                      <a:lnTo>
                        <a:pt x="0" y="1724"/>
                      </a:lnTo>
                      <a:lnTo>
                        <a:pt x="363" y="1724"/>
                      </a:lnTo>
                      <a:lnTo>
                        <a:pt x="182" y="1588"/>
                      </a:lnTo>
                      <a:lnTo>
                        <a:pt x="363" y="1089"/>
                      </a:lnTo>
                      <a:lnTo>
                        <a:pt x="454" y="1679"/>
                      </a:lnTo>
                      <a:lnTo>
                        <a:pt x="771" y="1679"/>
                      </a:lnTo>
                      <a:lnTo>
                        <a:pt x="590" y="1543"/>
                      </a:lnTo>
                      <a:lnTo>
                        <a:pt x="545" y="998"/>
                      </a:lnTo>
                      <a:lnTo>
                        <a:pt x="545" y="409"/>
                      </a:lnTo>
                      <a:lnTo>
                        <a:pt x="409" y="318"/>
                      </a:lnTo>
                      <a:lnTo>
                        <a:pt x="454" y="227"/>
                      </a:lnTo>
                      <a:lnTo>
                        <a:pt x="409" y="46"/>
                      </a:lnTo>
                      <a:lnTo>
                        <a:pt x="273" y="0"/>
                      </a:lnTo>
                      <a:lnTo>
                        <a:pt x="182" y="0"/>
                      </a:lnTo>
                      <a:close/>
                    </a:path>
                  </a:pathLst>
                </a:custGeom>
                <a:solidFill>
                  <a:schemeClr val="bg2"/>
                </a:solidFill>
                <a:ln w="9525">
                  <a:solidFill>
                    <a:schemeClr val="tx1"/>
                  </a:solidFill>
                  <a:round/>
                  <a:headEnd/>
                  <a:tailEnd/>
                </a:ln>
              </p:spPr>
              <p:txBody>
                <a:bodyPr/>
                <a:lstStyle/>
                <a:p>
                  <a:endParaRPr lang="en-US"/>
                </a:p>
              </p:txBody>
            </p:sp>
            <p:sp>
              <p:nvSpPr>
                <p:cNvPr id="16452" name="Freeform 141"/>
                <p:cNvSpPr>
                  <a:spLocks/>
                </p:cNvSpPr>
                <p:nvPr/>
              </p:nvSpPr>
              <p:spPr bwMode="auto">
                <a:xfrm>
                  <a:off x="2018" y="890"/>
                  <a:ext cx="136" cy="182"/>
                </a:xfrm>
                <a:custGeom>
                  <a:avLst/>
                  <a:gdLst>
                    <a:gd name="T0" fmla="*/ 0 w 771"/>
                    <a:gd name="T1" fmla="*/ 0 h 1724"/>
                    <a:gd name="T2" fmla="*/ 0 w 771"/>
                    <a:gd name="T3" fmla="*/ 0 h 1724"/>
                    <a:gd name="T4" fmla="*/ 0 w 771"/>
                    <a:gd name="T5" fmla="*/ 0 h 1724"/>
                    <a:gd name="T6" fmla="*/ 0 w 771"/>
                    <a:gd name="T7" fmla="*/ 0 h 1724"/>
                    <a:gd name="T8" fmla="*/ 0 w 771"/>
                    <a:gd name="T9" fmla="*/ 0 h 1724"/>
                    <a:gd name="T10" fmla="*/ 0 w 771"/>
                    <a:gd name="T11" fmla="*/ 0 h 1724"/>
                    <a:gd name="T12" fmla="*/ 0 w 771"/>
                    <a:gd name="T13" fmla="*/ 0 h 1724"/>
                    <a:gd name="T14" fmla="*/ 0 w 771"/>
                    <a:gd name="T15" fmla="*/ 0 h 1724"/>
                    <a:gd name="T16" fmla="*/ 0 w 771"/>
                    <a:gd name="T17" fmla="*/ 0 h 1724"/>
                    <a:gd name="T18" fmla="*/ 0 w 771"/>
                    <a:gd name="T19" fmla="*/ 0 h 1724"/>
                    <a:gd name="T20" fmla="*/ 0 w 771"/>
                    <a:gd name="T21" fmla="*/ 0 h 1724"/>
                    <a:gd name="T22" fmla="*/ 0 w 771"/>
                    <a:gd name="T23" fmla="*/ 0 h 1724"/>
                    <a:gd name="T24" fmla="*/ 0 w 771"/>
                    <a:gd name="T25" fmla="*/ 0 h 1724"/>
                    <a:gd name="T26" fmla="*/ 0 w 771"/>
                    <a:gd name="T27" fmla="*/ 0 h 1724"/>
                    <a:gd name="T28" fmla="*/ 0 w 771"/>
                    <a:gd name="T29" fmla="*/ 0 h 1724"/>
                    <a:gd name="T30" fmla="*/ 0 w 771"/>
                    <a:gd name="T31" fmla="*/ 0 h 1724"/>
                    <a:gd name="T32" fmla="*/ 0 w 771"/>
                    <a:gd name="T33" fmla="*/ 0 h 1724"/>
                    <a:gd name="T34" fmla="*/ 0 w 771"/>
                    <a:gd name="T35" fmla="*/ 0 h 1724"/>
                    <a:gd name="T36" fmla="*/ 0 w 771"/>
                    <a:gd name="T37" fmla="*/ 0 h 1724"/>
                    <a:gd name="T38" fmla="*/ 0 w 771"/>
                    <a:gd name="T39" fmla="*/ 0 h 172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771"/>
                    <a:gd name="T61" fmla="*/ 0 h 1724"/>
                    <a:gd name="T62" fmla="*/ 771 w 771"/>
                    <a:gd name="T63" fmla="*/ 1724 h 172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771" h="1724">
                      <a:moveTo>
                        <a:pt x="182" y="0"/>
                      </a:moveTo>
                      <a:lnTo>
                        <a:pt x="91" y="136"/>
                      </a:lnTo>
                      <a:lnTo>
                        <a:pt x="91" y="318"/>
                      </a:lnTo>
                      <a:lnTo>
                        <a:pt x="182" y="363"/>
                      </a:lnTo>
                      <a:lnTo>
                        <a:pt x="46" y="545"/>
                      </a:lnTo>
                      <a:lnTo>
                        <a:pt x="136" y="1044"/>
                      </a:lnTo>
                      <a:lnTo>
                        <a:pt x="0" y="1724"/>
                      </a:lnTo>
                      <a:lnTo>
                        <a:pt x="363" y="1724"/>
                      </a:lnTo>
                      <a:lnTo>
                        <a:pt x="182" y="1588"/>
                      </a:lnTo>
                      <a:lnTo>
                        <a:pt x="363" y="1089"/>
                      </a:lnTo>
                      <a:lnTo>
                        <a:pt x="454" y="1679"/>
                      </a:lnTo>
                      <a:lnTo>
                        <a:pt x="771" y="1679"/>
                      </a:lnTo>
                      <a:lnTo>
                        <a:pt x="590" y="1543"/>
                      </a:lnTo>
                      <a:lnTo>
                        <a:pt x="545" y="998"/>
                      </a:lnTo>
                      <a:lnTo>
                        <a:pt x="545" y="409"/>
                      </a:lnTo>
                      <a:lnTo>
                        <a:pt x="409" y="318"/>
                      </a:lnTo>
                      <a:lnTo>
                        <a:pt x="454" y="227"/>
                      </a:lnTo>
                      <a:lnTo>
                        <a:pt x="409" y="46"/>
                      </a:lnTo>
                      <a:lnTo>
                        <a:pt x="273" y="0"/>
                      </a:lnTo>
                      <a:lnTo>
                        <a:pt x="182" y="0"/>
                      </a:lnTo>
                      <a:close/>
                    </a:path>
                  </a:pathLst>
                </a:custGeom>
                <a:solidFill>
                  <a:schemeClr val="bg2"/>
                </a:solidFill>
                <a:ln w="9525">
                  <a:solidFill>
                    <a:schemeClr val="tx1"/>
                  </a:solidFill>
                  <a:round/>
                  <a:headEnd/>
                  <a:tailEnd/>
                </a:ln>
              </p:spPr>
              <p:txBody>
                <a:bodyPr/>
                <a:lstStyle/>
                <a:p>
                  <a:endParaRPr lang="en-US"/>
                </a:p>
              </p:txBody>
            </p:sp>
            <p:sp>
              <p:nvSpPr>
                <p:cNvPr id="16453" name="Freeform 142"/>
                <p:cNvSpPr>
                  <a:spLocks/>
                </p:cNvSpPr>
                <p:nvPr/>
              </p:nvSpPr>
              <p:spPr bwMode="auto">
                <a:xfrm>
                  <a:off x="2154" y="890"/>
                  <a:ext cx="136" cy="182"/>
                </a:xfrm>
                <a:custGeom>
                  <a:avLst/>
                  <a:gdLst>
                    <a:gd name="T0" fmla="*/ 0 w 771"/>
                    <a:gd name="T1" fmla="*/ 0 h 1724"/>
                    <a:gd name="T2" fmla="*/ 0 w 771"/>
                    <a:gd name="T3" fmla="*/ 0 h 1724"/>
                    <a:gd name="T4" fmla="*/ 0 w 771"/>
                    <a:gd name="T5" fmla="*/ 0 h 1724"/>
                    <a:gd name="T6" fmla="*/ 0 w 771"/>
                    <a:gd name="T7" fmla="*/ 0 h 1724"/>
                    <a:gd name="T8" fmla="*/ 0 w 771"/>
                    <a:gd name="T9" fmla="*/ 0 h 1724"/>
                    <a:gd name="T10" fmla="*/ 0 w 771"/>
                    <a:gd name="T11" fmla="*/ 0 h 1724"/>
                    <a:gd name="T12" fmla="*/ 0 w 771"/>
                    <a:gd name="T13" fmla="*/ 0 h 1724"/>
                    <a:gd name="T14" fmla="*/ 0 w 771"/>
                    <a:gd name="T15" fmla="*/ 0 h 1724"/>
                    <a:gd name="T16" fmla="*/ 0 w 771"/>
                    <a:gd name="T17" fmla="*/ 0 h 1724"/>
                    <a:gd name="T18" fmla="*/ 0 w 771"/>
                    <a:gd name="T19" fmla="*/ 0 h 1724"/>
                    <a:gd name="T20" fmla="*/ 0 w 771"/>
                    <a:gd name="T21" fmla="*/ 0 h 1724"/>
                    <a:gd name="T22" fmla="*/ 0 w 771"/>
                    <a:gd name="T23" fmla="*/ 0 h 1724"/>
                    <a:gd name="T24" fmla="*/ 0 w 771"/>
                    <a:gd name="T25" fmla="*/ 0 h 1724"/>
                    <a:gd name="T26" fmla="*/ 0 w 771"/>
                    <a:gd name="T27" fmla="*/ 0 h 1724"/>
                    <a:gd name="T28" fmla="*/ 0 w 771"/>
                    <a:gd name="T29" fmla="*/ 0 h 1724"/>
                    <a:gd name="T30" fmla="*/ 0 w 771"/>
                    <a:gd name="T31" fmla="*/ 0 h 1724"/>
                    <a:gd name="T32" fmla="*/ 0 w 771"/>
                    <a:gd name="T33" fmla="*/ 0 h 1724"/>
                    <a:gd name="T34" fmla="*/ 0 w 771"/>
                    <a:gd name="T35" fmla="*/ 0 h 1724"/>
                    <a:gd name="T36" fmla="*/ 0 w 771"/>
                    <a:gd name="T37" fmla="*/ 0 h 1724"/>
                    <a:gd name="T38" fmla="*/ 0 w 771"/>
                    <a:gd name="T39" fmla="*/ 0 h 172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771"/>
                    <a:gd name="T61" fmla="*/ 0 h 1724"/>
                    <a:gd name="T62" fmla="*/ 771 w 771"/>
                    <a:gd name="T63" fmla="*/ 1724 h 172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771" h="1724">
                      <a:moveTo>
                        <a:pt x="182" y="0"/>
                      </a:moveTo>
                      <a:lnTo>
                        <a:pt x="91" y="136"/>
                      </a:lnTo>
                      <a:lnTo>
                        <a:pt x="91" y="318"/>
                      </a:lnTo>
                      <a:lnTo>
                        <a:pt x="182" y="363"/>
                      </a:lnTo>
                      <a:lnTo>
                        <a:pt x="46" y="545"/>
                      </a:lnTo>
                      <a:lnTo>
                        <a:pt x="136" y="1044"/>
                      </a:lnTo>
                      <a:lnTo>
                        <a:pt x="0" y="1724"/>
                      </a:lnTo>
                      <a:lnTo>
                        <a:pt x="363" y="1724"/>
                      </a:lnTo>
                      <a:lnTo>
                        <a:pt x="182" y="1588"/>
                      </a:lnTo>
                      <a:lnTo>
                        <a:pt x="363" y="1089"/>
                      </a:lnTo>
                      <a:lnTo>
                        <a:pt x="454" y="1679"/>
                      </a:lnTo>
                      <a:lnTo>
                        <a:pt x="771" y="1679"/>
                      </a:lnTo>
                      <a:lnTo>
                        <a:pt x="590" y="1543"/>
                      </a:lnTo>
                      <a:lnTo>
                        <a:pt x="545" y="998"/>
                      </a:lnTo>
                      <a:lnTo>
                        <a:pt x="545" y="409"/>
                      </a:lnTo>
                      <a:lnTo>
                        <a:pt x="409" y="318"/>
                      </a:lnTo>
                      <a:lnTo>
                        <a:pt x="454" y="227"/>
                      </a:lnTo>
                      <a:lnTo>
                        <a:pt x="409" y="46"/>
                      </a:lnTo>
                      <a:lnTo>
                        <a:pt x="273" y="0"/>
                      </a:lnTo>
                      <a:lnTo>
                        <a:pt x="182" y="0"/>
                      </a:lnTo>
                      <a:close/>
                    </a:path>
                  </a:pathLst>
                </a:custGeom>
                <a:solidFill>
                  <a:schemeClr val="bg2"/>
                </a:solidFill>
                <a:ln w="9525">
                  <a:solidFill>
                    <a:schemeClr val="tx1"/>
                  </a:solidFill>
                  <a:round/>
                  <a:headEnd/>
                  <a:tailEnd/>
                </a:ln>
              </p:spPr>
              <p:txBody>
                <a:bodyPr/>
                <a:lstStyle/>
                <a:p>
                  <a:endParaRPr lang="en-US"/>
                </a:p>
              </p:txBody>
            </p:sp>
            <p:sp>
              <p:nvSpPr>
                <p:cNvPr id="16454" name="Freeform 143"/>
                <p:cNvSpPr>
                  <a:spLocks/>
                </p:cNvSpPr>
                <p:nvPr/>
              </p:nvSpPr>
              <p:spPr bwMode="auto">
                <a:xfrm>
                  <a:off x="2290" y="890"/>
                  <a:ext cx="136" cy="182"/>
                </a:xfrm>
                <a:custGeom>
                  <a:avLst/>
                  <a:gdLst>
                    <a:gd name="T0" fmla="*/ 0 w 771"/>
                    <a:gd name="T1" fmla="*/ 0 h 1724"/>
                    <a:gd name="T2" fmla="*/ 0 w 771"/>
                    <a:gd name="T3" fmla="*/ 0 h 1724"/>
                    <a:gd name="T4" fmla="*/ 0 w 771"/>
                    <a:gd name="T5" fmla="*/ 0 h 1724"/>
                    <a:gd name="T6" fmla="*/ 0 w 771"/>
                    <a:gd name="T7" fmla="*/ 0 h 1724"/>
                    <a:gd name="T8" fmla="*/ 0 w 771"/>
                    <a:gd name="T9" fmla="*/ 0 h 1724"/>
                    <a:gd name="T10" fmla="*/ 0 w 771"/>
                    <a:gd name="T11" fmla="*/ 0 h 1724"/>
                    <a:gd name="T12" fmla="*/ 0 w 771"/>
                    <a:gd name="T13" fmla="*/ 0 h 1724"/>
                    <a:gd name="T14" fmla="*/ 0 w 771"/>
                    <a:gd name="T15" fmla="*/ 0 h 1724"/>
                    <a:gd name="T16" fmla="*/ 0 w 771"/>
                    <a:gd name="T17" fmla="*/ 0 h 1724"/>
                    <a:gd name="T18" fmla="*/ 0 w 771"/>
                    <a:gd name="T19" fmla="*/ 0 h 1724"/>
                    <a:gd name="T20" fmla="*/ 0 w 771"/>
                    <a:gd name="T21" fmla="*/ 0 h 1724"/>
                    <a:gd name="T22" fmla="*/ 0 w 771"/>
                    <a:gd name="T23" fmla="*/ 0 h 1724"/>
                    <a:gd name="T24" fmla="*/ 0 w 771"/>
                    <a:gd name="T25" fmla="*/ 0 h 1724"/>
                    <a:gd name="T26" fmla="*/ 0 w 771"/>
                    <a:gd name="T27" fmla="*/ 0 h 1724"/>
                    <a:gd name="T28" fmla="*/ 0 w 771"/>
                    <a:gd name="T29" fmla="*/ 0 h 1724"/>
                    <a:gd name="T30" fmla="*/ 0 w 771"/>
                    <a:gd name="T31" fmla="*/ 0 h 1724"/>
                    <a:gd name="T32" fmla="*/ 0 w 771"/>
                    <a:gd name="T33" fmla="*/ 0 h 1724"/>
                    <a:gd name="T34" fmla="*/ 0 w 771"/>
                    <a:gd name="T35" fmla="*/ 0 h 1724"/>
                    <a:gd name="T36" fmla="*/ 0 w 771"/>
                    <a:gd name="T37" fmla="*/ 0 h 1724"/>
                    <a:gd name="T38" fmla="*/ 0 w 771"/>
                    <a:gd name="T39" fmla="*/ 0 h 172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771"/>
                    <a:gd name="T61" fmla="*/ 0 h 1724"/>
                    <a:gd name="T62" fmla="*/ 771 w 771"/>
                    <a:gd name="T63" fmla="*/ 1724 h 172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771" h="1724">
                      <a:moveTo>
                        <a:pt x="182" y="0"/>
                      </a:moveTo>
                      <a:lnTo>
                        <a:pt x="91" y="136"/>
                      </a:lnTo>
                      <a:lnTo>
                        <a:pt x="91" y="318"/>
                      </a:lnTo>
                      <a:lnTo>
                        <a:pt x="182" y="363"/>
                      </a:lnTo>
                      <a:lnTo>
                        <a:pt x="46" y="545"/>
                      </a:lnTo>
                      <a:lnTo>
                        <a:pt x="136" y="1044"/>
                      </a:lnTo>
                      <a:lnTo>
                        <a:pt x="0" y="1724"/>
                      </a:lnTo>
                      <a:lnTo>
                        <a:pt x="363" y="1724"/>
                      </a:lnTo>
                      <a:lnTo>
                        <a:pt x="182" y="1588"/>
                      </a:lnTo>
                      <a:lnTo>
                        <a:pt x="363" y="1089"/>
                      </a:lnTo>
                      <a:lnTo>
                        <a:pt x="454" y="1679"/>
                      </a:lnTo>
                      <a:lnTo>
                        <a:pt x="771" y="1679"/>
                      </a:lnTo>
                      <a:lnTo>
                        <a:pt x="590" y="1543"/>
                      </a:lnTo>
                      <a:lnTo>
                        <a:pt x="545" y="998"/>
                      </a:lnTo>
                      <a:lnTo>
                        <a:pt x="545" y="409"/>
                      </a:lnTo>
                      <a:lnTo>
                        <a:pt x="409" y="318"/>
                      </a:lnTo>
                      <a:lnTo>
                        <a:pt x="454" y="227"/>
                      </a:lnTo>
                      <a:lnTo>
                        <a:pt x="409" y="46"/>
                      </a:lnTo>
                      <a:lnTo>
                        <a:pt x="273" y="0"/>
                      </a:lnTo>
                      <a:lnTo>
                        <a:pt x="182" y="0"/>
                      </a:lnTo>
                      <a:close/>
                    </a:path>
                  </a:pathLst>
                </a:custGeom>
                <a:solidFill>
                  <a:schemeClr val="bg2"/>
                </a:solidFill>
                <a:ln w="9525">
                  <a:solidFill>
                    <a:schemeClr val="tx1"/>
                  </a:solidFill>
                  <a:round/>
                  <a:headEnd/>
                  <a:tailEnd/>
                </a:ln>
              </p:spPr>
              <p:txBody>
                <a:bodyPr/>
                <a:lstStyle/>
                <a:p>
                  <a:endParaRPr lang="en-US"/>
                </a:p>
              </p:txBody>
            </p:sp>
            <p:sp>
              <p:nvSpPr>
                <p:cNvPr id="16455" name="Freeform 144"/>
                <p:cNvSpPr>
                  <a:spLocks/>
                </p:cNvSpPr>
                <p:nvPr/>
              </p:nvSpPr>
              <p:spPr bwMode="auto">
                <a:xfrm>
                  <a:off x="2426" y="890"/>
                  <a:ext cx="136" cy="182"/>
                </a:xfrm>
                <a:custGeom>
                  <a:avLst/>
                  <a:gdLst>
                    <a:gd name="T0" fmla="*/ 0 w 771"/>
                    <a:gd name="T1" fmla="*/ 0 h 1724"/>
                    <a:gd name="T2" fmla="*/ 0 w 771"/>
                    <a:gd name="T3" fmla="*/ 0 h 1724"/>
                    <a:gd name="T4" fmla="*/ 0 w 771"/>
                    <a:gd name="T5" fmla="*/ 0 h 1724"/>
                    <a:gd name="T6" fmla="*/ 0 w 771"/>
                    <a:gd name="T7" fmla="*/ 0 h 1724"/>
                    <a:gd name="T8" fmla="*/ 0 w 771"/>
                    <a:gd name="T9" fmla="*/ 0 h 1724"/>
                    <a:gd name="T10" fmla="*/ 0 w 771"/>
                    <a:gd name="T11" fmla="*/ 0 h 1724"/>
                    <a:gd name="T12" fmla="*/ 0 w 771"/>
                    <a:gd name="T13" fmla="*/ 0 h 1724"/>
                    <a:gd name="T14" fmla="*/ 0 w 771"/>
                    <a:gd name="T15" fmla="*/ 0 h 1724"/>
                    <a:gd name="T16" fmla="*/ 0 w 771"/>
                    <a:gd name="T17" fmla="*/ 0 h 1724"/>
                    <a:gd name="T18" fmla="*/ 0 w 771"/>
                    <a:gd name="T19" fmla="*/ 0 h 1724"/>
                    <a:gd name="T20" fmla="*/ 0 w 771"/>
                    <a:gd name="T21" fmla="*/ 0 h 1724"/>
                    <a:gd name="T22" fmla="*/ 0 w 771"/>
                    <a:gd name="T23" fmla="*/ 0 h 1724"/>
                    <a:gd name="T24" fmla="*/ 0 w 771"/>
                    <a:gd name="T25" fmla="*/ 0 h 1724"/>
                    <a:gd name="T26" fmla="*/ 0 w 771"/>
                    <a:gd name="T27" fmla="*/ 0 h 1724"/>
                    <a:gd name="T28" fmla="*/ 0 w 771"/>
                    <a:gd name="T29" fmla="*/ 0 h 1724"/>
                    <a:gd name="T30" fmla="*/ 0 w 771"/>
                    <a:gd name="T31" fmla="*/ 0 h 1724"/>
                    <a:gd name="T32" fmla="*/ 0 w 771"/>
                    <a:gd name="T33" fmla="*/ 0 h 1724"/>
                    <a:gd name="T34" fmla="*/ 0 w 771"/>
                    <a:gd name="T35" fmla="*/ 0 h 1724"/>
                    <a:gd name="T36" fmla="*/ 0 w 771"/>
                    <a:gd name="T37" fmla="*/ 0 h 1724"/>
                    <a:gd name="T38" fmla="*/ 0 w 771"/>
                    <a:gd name="T39" fmla="*/ 0 h 172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771"/>
                    <a:gd name="T61" fmla="*/ 0 h 1724"/>
                    <a:gd name="T62" fmla="*/ 771 w 771"/>
                    <a:gd name="T63" fmla="*/ 1724 h 172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771" h="1724">
                      <a:moveTo>
                        <a:pt x="182" y="0"/>
                      </a:moveTo>
                      <a:lnTo>
                        <a:pt x="91" y="136"/>
                      </a:lnTo>
                      <a:lnTo>
                        <a:pt x="91" y="318"/>
                      </a:lnTo>
                      <a:lnTo>
                        <a:pt x="182" y="363"/>
                      </a:lnTo>
                      <a:lnTo>
                        <a:pt x="46" y="545"/>
                      </a:lnTo>
                      <a:lnTo>
                        <a:pt x="136" y="1044"/>
                      </a:lnTo>
                      <a:lnTo>
                        <a:pt x="0" y="1724"/>
                      </a:lnTo>
                      <a:lnTo>
                        <a:pt x="363" y="1724"/>
                      </a:lnTo>
                      <a:lnTo>
                        <a:pt x="182" y="1588"/>
                      </a:lnTo>
                      <a:lnTo>
                        <a:pt x="363" y="1089"/>
                      </a:lnTo>
                      <a:lnTo>
                        <a:pt x="454" y="1679"/>
                      </a:lnTo>
                      <a:lnTo>
                        <a:pt x="771" y="1679"/>
                      </a:lnTo>
                      <a:lnTo>
                        <a:pt x="590" y="1543"/>
                      </a:lnTo>
                      <a:lnTo>
                        <a:pt x="545" y="998"/>
                      </a:lnTo>
                      <a:lnTo>
                        <a:pt x="545" y="409"/>
                      </a:lnTo>
                      <a:lnTo>
                        <a:pt x="409" y="318"/>
                      </a:lnTo>
                      <a:lnTo>
                        <a:pt x="454" y="227"/>
                      </a:lnTo>
                      <a:lnTo>
                        <a:pt x="409" y="46"/>
                      </a:lnTo>
                      <a:lnTo>
                        <a:pt x="273" y="0"/>
                      </a:lnTo>
                      <a:lnTo>
                        <a:pt x="182" y="0"/>
                      </a:lnTo>
                      <a:close/>
                    </a:path>
                  </a:pathLst>
                </a:custGeom>
                <a:solidFill>
                  <a:schemeClr val="bg2"/>
                </a:solidFill>
                <a:ln w="9525">
                  <a:solidFill>
                    <a:schemeClr val="tx1"/>
                  </a:solidFill>
                  <a:round/>
                  <a:headEnd/>
                  <a:tailEnd/>
                </a:ln>
              </p:spPr>
              <p:txBody>
                <a:bodyPr/>
                <a:lstStyle/>
                <a:p>
                  <a:endParaRPr lang="en-US"/>
                </a:p>
              </p:txBody>
            </p:sp>
          </p:grpSp>
        </p:grpSp>
        <p:grpSp>
          <p:nvGrpSpPr>
            <p:cNvPr id="16433" name="Group 145"/>
            <p:cNvGrpSpPr>
              <a:grpSpLocks/>
            </p:cNvGrpSpPr>
            <p:nvPr/>
          </p:nvGrpSpPr>
          <p:grpSpPr bwMode="auto">
            <a:xfrm>
              <a:off x="1292" y="981"/>
              <a:ext cx="1141" cy="200"/>
              <a:chOff x="1306" y="972"/>
              <a:chExt cx="1141" cy="200"/>
            </a:xfrm>
          </p:grpSpPr>
          <p:sp>
            <p:nvSpPr>
              <p:cNvPr id="16434" name="Freeform 146"/>
              <p:cNvSpPr>
                <a:spLocks/>
              </p:cNvSpPr>
              <p:nvPr/>
            </p:nvSpPr>
            <p:spPr bwMode="auto">
              <a:xfrm>
                <a:off x="1519" y="972"/>
                <a:ext cx="117" cy="194"/>
              </a:xfrm>
              <a:custGeom>
                <a:avLst/>
                <a:gdLst>
                  <a:gd name="T0" fmla="*/ 0 w 635"/>
                  <a:gd name="T1" fmla="*/ 0 h 1587"/>
                  <a:gd name="T2" fmla="*/ 0 w 635"/>
                  <a:gd name="T3" fmla="*/ 0 h 1587"/>
                  <a:gd name="T4" fmla="*/ 0 w 635"/>
                  <a:gd name="T5" fmla="*/ 0 h 1587"/>
                  <a:gd name="T6" fmla="*/ 0 w 635"/>
                  <a:gd name="T7" fmla="*/ 0 h 1587"/>
                  <a:gd name="T8" fmla="*/ 0 w 635"/>
                  <a:gd name="T9" fmla="*/ 0 h 1587"/>
                  <a:gd name="T10" fmla="*/ 0 w 635"/>
                  <a:gd name="T11" fmla="*/ 0 h 1587"/>
                  <a:gd name="T12" fmla="*/ 0 w 635"/>
                  <a:gd name="T13" fmla="*/ 0 h 1587"/>
                  <a:gd name="T14" fmla="*/ 0 w 635"/>
                  <a:gd name="T15" fmla="*/ 0 h 1587"/>
                  <a:gd name="T16" fmla="*/ 0 w 635"/>
                  <a:gd name="T17" fmla="*/ 0 h 1587"/>
                  <a:gd name="T18" fmla="*/ 0 w 635"/>
                  <a:gd name="T19" fmla="*/ 0 h 1587"/>
                  <a:gd name="T20" fmla="*/ 0 w 635"/>
                  <a:gd name="T21" fmla="*/ 0 h 1587"/>
                  <a:gd name="T22" fmla="*/ 0 w 635"/>
                  <a:gd name="T23" fmla="*/ 0 h 1587"/>
                  <a:gd name="T24" fmla="*/ 0 w 635"/>
                  <a:gd name="T25" fmla="*/ 0 h 1587"/>
                  <a:gd name="T26" fmla="*/ 0 w 635"/>
                  <a:gd name="T27" fmla="*/ 0 h 1587"/>
                  <a:gd name="T28" fmla="*/ 0 w 635"/>
                  <a:gd name="T29" fmla="*/ 0 h 1587"/>
                  <a:gd name="T30" fmla="*/ 0 w 635"/>
                  <a:gd name="T31" fmla="*/ 0 h 1587"/>
                  <a:gd name="T32" fmla="*/ 0 w 635"/>
                  <a:gd name="T33" fmla="*/ 0 h 1587"/>
                  <a:gd name="T34" fmla="*/ 0 w 635"/>
                  <a:gd name="T35" fmla="*/ 0 h 1587"/>
                  <a:gd name="T36" fmla="*/ 0 w 635"/>
                  <a:gd name="T37" fmla="*/ 0 h 1587"/>
                  <a:gd name="T38" fmla="*/ 0 w 635"/>
                  <a:gd name="T39" fmla="*/ 0 h 1587"/>
                  <a:gd name="T40" fmla="*/ 0 w 635"/>
                  <a:gd name="T41" fmla="*/ 0 h 1587"/>
                  <a:gd name="T42" fmla="*/ 0 w 635"/>
                  <a:gd name="T43" fmla="*/ 0 h 1587"/>
                  <a:gd name="T44" fmla="*/ 0 w 635"/>
                  <a:gd name="T45" fmla="*/ 0 h 1587"/>
                  <a:gd name="T46" fmla="*/ 0 w 635"/>
                  <a:gd name="T47" fmla="*/ 0 h 158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35"/>
                  <a:gd name="T73" fmla="*/ 0 h 1587"/>
                  <a:gd name="T74" fmla="*/ 635 w 635"/>
                  <a:gd name="T75" fmla="*/ 1587 h 1587"/>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35" h="1587">
                    <a:moveTo>
                      <a:pt x="226" y="45"/>
                    </a:moveTo>
                    <a:lnTo>
                      <a:pt x="45" y="362"/>
                    </a:lnTo>
                    <a:lnTo>
                      <a:pt x="181" y="362"/>
                    </a:lnTo>
                    <a:lnTo>
                      <a:pt x="136" y="498"/>
                    </a:lnTo>
                    <a:lnTo>
                      <a:pt x="226" y="816"/>
                    </a:lnTo>
                    <a:lnTo>
                      <a:pt x="0" y="1315"/>
                    </a:lnTo>
                    <a:lnTo>
                      <a:pt x="181" y="1315"/>
                    </a:lnTo>
                    <a:lnTo>
                      <a:pt x="136" y="1587"/>
                    </a:lnTo>
                    <a:lnTo>
                      <a:pt x="408" y="1587"/>
                    </a:lnTo>
                    <a:lnTo>
                      <a:pt x="226" y="1496"/>
                    </a:lnTo>
                    <a:lnTo>
                      <a:pt x="317" y="1315"/>
                    </a:lnTo>
                    <a:lnTo>
                      <a:pt x="408" y="1587"/>
                    </a:lnTo>
                    <a:lnTo>
                      <a:pt x="635" y="1587"/>
                    </a:lnTo>
                    <a:lnTo>
                      <a:pt x="453" y="1496"/>
                    </a:lnTo>
                    <a:lnTo>
                      <a:pt x="453" y="1270"/>
                    </a:lnTo>
                    <a:lnTo>
                      <a:pt x="589" y="1270"/>
                    </a:lnTo>
                    <a:lnTo>
                      <a:pt x="408" y="816"/>
                    </a:lnTo>
                    <a:lnTo>
                      <a:pt x="499" y="453"/>
                    </a:lnTo>
                    <a:lnTo>
                      <a:pt x="408" y="317"/>
                    </a:lnTo>
                    <a:lnTo>
                      <a:pt x="362" y="226"/>
                    </a:lnTo>
                    <a:lnTo>
                      <a:pt x="453" y="226"/>
                    </a:lnTo>
                    <a:lnTo>
                      <a:pt x="408" y="0"/>
                    </a:lnTo>
                    <a:lnTo>
                      <a:pt x="272" y="0"/>
                    </a:lnTo>
                    <a:lnTo>
                      <a:pt x="226" y="45"/>
                    </a:lnTo>
                    <a:close/>
                  </a:path>
                </a:pathLst>
              </a:custGeom>
              <a:solidFill>
                <a:schemeClr val="folHlink"/>
              </a:solidFill>
              <a:ln w="9525">
                <a:solidFill>
                  <a:schemeClr val="tx1"/>
                </a:solidFill>
                <a:round/>
                <a:headEnd/>
                <a:tailEnd/>
              </a:ln>
            </p:spPr>
            <p:txBody>
              <a:bodyPr/>
              <a:lstStyle/>
              <a:p>
                <a:endParaRPr lang="en-US"/>
              </a:p>
            </p:txBody>
          </p:sp>
          <p:grpSp>
            <p:nvGrpSpPr>
              <p:cNvPr id="16435" name="Group 147"/>
              <p:cNvGrpSpPr>
                <a:grpSpLocks/>
              </p:cNvGrpSpPr>
              <p:nvPr/>
            </p:nvGrpSpPr>
            <p:grpSpPr bwMode="auto">
              <a:xfrm>
                <a:off x="1306" y="973"/>
                <a:ext cx="1141" cy="199"/>
                <a:chOff x="1283" y="973"/>
                <a:chExt cx="1141" cy="199"/>
              </a:xfrm>
            </p:grpSpPr>
            <p:sp>
              <p:nvSpPr>
                <p:cNvPr id="16436" name="Freeform 148"/>
                <p:cNvSpPr>
                  <a:spLocks/>
                </p:cNvSpPr>
                <p:nvPr/>
              </p:nvSpPr>
              <p:spPr bwMode="auto">
                <a:xfrm>
                  <a:off x="1715" y="973"/>
                  <a:ext cx="118" cy="194"/>
                </a:xfrm>
                <a:custGeom>
                  <a:avLst/>
                  <a:gdLst>
                    <a:gd name="T0" fmla="*/ 0 w 635"/>
                    <a:gd name="T1" fmla="*/ 0 h 1587"/>
                    <a:gd name="T2" fmla="*/ 0 w 635"/>
                    <a:gd name="T3" fmla="*/ 0 h 1587"/>
                    <a:gd name="T4" fmla="*/ 0 w 635"/>
                    <a:gd name="T5" fmla="*/ 0 h 1587"/>
                    <a:gd name="T6" fmla="*/ 0 w 635"/>
                    <a:gd name="T7" fmla="*/ 0 h 1587"/>
                    <a:gd name="T8" fmla="*/ 0 w 635"/>
                    <a:gd name="T9" fmla="*/ 0 h 1587"/>
                    <a:gd name="T10" fmla="*/ 0 w 635"/>
                    <a:gd name="T11" fmla="*/ 0 h 1587"/>
                    <a:gd name="T12" fmla="*/ 0 w 635"/>
                    <a:gd name="T13" fmla="*/ 0 h 1587"/>
                    <a:gd name="T14" fmla="*/ 0 w 635"/>
                    <a:gd name="T15" fmla="*/ 0 h 1587"/>
                    <a:gd name="T16" fmla="*/ 0 w 635"/>
                    <a:gd name="T17" fmla="*/ 0 h 1587"/>
                    <a:gd name="T18" fmla="*/ 0 w 635"/>
                    <a:gd name="T19" fmla="*/ 0 h 1587"/>
                    <a:gd name="T20" fmla="*/ 0 w 635"/>
                    <a:gd name="T21" fmla="*/ 0 h 1587"/>
                    <a:gd name="T22" fmla="*/ 0 w 635"/>
                    <a:gd name="T23" fmla="*/ 0 h 1587"/>
                    <a:gd name="T24" fmla="*/ 0 w 635"/>
                    <a:gd name="T25" fmla="*/ 0 h 1587"/>
                    <a:gd name="T26" fmla="*/ 0 w 635"/>
                    <a:gd name="T27" fmla="*/ 0 h 1587"/>
                    <a:gd name="T28" fmla="*/ 0 w 635"/>
                    <a:gd name="T29" fmla="*/ 0 h 1587"/>
                    <a:gd name="T30" fmla="*/ 0 w 635"/>
                    <a:gd name="T31" fmla="*/ 0 h 1587"/>
                    <a:gd name="T32" fmla="*/ 0 w 635"/>
                    <a:gd name="T33" fmla="*/ 0 h 1587"/>
                    <a:gd name="T34" fmla="*/ 0 w 635"/>
                    <a:gd name="T35" fmla="*/ 0 h 1587"/>
                    <a:gd name="T36" fmla="*/ 0 w 635"/>
                    <a:gd name="T37" fmla="*/ 0 h 1587"/>
                    <a:gd name="T38" fmla="*/ 0 w 635"/>
                    <a:gd name="T39" fmla="*/ 0 h 1587"/>
                    <a:gd name="T40" fmla="*/ 0 w 635"/>
                    <a:gd name="T41" fmla="*/ 0 h 1587"/>
                    <a:gd name="T42" fmla="*/ 0 w 635"/>
                    <a:gd name="T43" fmla="*/ 0 h 1587"/>
                    <a:gd name="T44" fmla="*/ 0 w 635"/>
                    <a:gd name="T45" fmla="*/ 0 h 1587"/>
                    <a:gd name="T46" fmla="*/ 0 w 635"/>
                    <a:gd name="T47" fmla="*/ 0 h 158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35"/>
                    <a:gd name="T73" fmla="*/ 0 h 1587"/>
                    <a:gd name="T74" fmla="*/ 635 w 635"/>
                    <a:gd name="T75" fmla="*/ 1587 h 1587"/>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35" h="1587">
                      <a:moveTo>
                        <a:pt x="226" y="45"/>
                      </a:moveTo>
                      <a:lnTo>
                        <a:pt x="45" y="362"/>
                      </a:lnTo>
                      <a:lnTo>
                        <a:pt x="181" y="362"/>
                      </a:lnTo>
                      <a:lnTo>
                        <a:pt x="136" y="498"/>
                      </a:lnTo>
                      <a:lnTo>
                        <a:pt x="226" y="816"/>
                      </a:lnTo>
                      <a:lnTo>
                        <a:pt x="0" y="1315"/>
                      </a:lnTo>
                      <a:lnTo>
                        <a:pt x="181" y="1315"/>
                      </a:lnTo>
                      <a:lnTo>
                        <a:pt x="136" y="1587"/>
                      </a:lnTo>
                      <a:lnTo>
                        <a:pt x="408" y="1587"/>
                      </a:lnTo>
                      <a:lnTo>
                        <a:pt x="226" y="1496"/>
                      </a:lnTo>
                      <a:lnTo>
                        <a:pt x="317" y="1315"/>
                      </a:lnTo>
                      <a:lnTo>
                        <a:pt x="408" y="1587"/>
                      </a:lnTo>
                      <a:lnTo>
                        <a:pt x="635" y="1587"/>
                      </a:lnTo>
                      <a:lnTo>
                        <a:pt x="453" y="1496"/>
                      </a:lnTo>
                      <a:lnTo>
                        <a:pt x="453" y="1270"/>
                      </a:lnTo>
                      <a:lnTo>
                        <a:pt x="589" y="1270"/>
                      </a:lnTo>
                      <a:lnTo>
                        <a:pt x="408" y="816"/>
                      </a:lnTo>
                      <a:lnTo>
                        <a:pt x="499" y="453"/>
                      </a:lnTo>
                      <a:lnTo>
                        <a:pt x="408" y="317"/>
                      </a:lnTo>
                      <a:lnTo>
                        <a:pt x="362" y="226"/>
                      </a:lnTo>
                      <a:lnTo>
                        <a:pt x="453" y="226"/>
                      </a:lnTo>
                      <a:lnTo>
                        <a:pt x="408" y="0"/>
                      </a:lnTo>
                      <a:lnTo>
                        <a:pt x="272" y="0"/>
                      </a:lnTo>
                      <a:lnTo>
                        <a:pt x="226" y="45"/>
                      </a:lnTo>
                      <a:close/>
                    </a:path>
                  </a:pathLst>
                </a:custGeom>
                <a:solidFill>
                  <a:schemeClr val="folHlink"/>
                </a:solidFill>
                <a:ln w="9525">
                  <a:solidFill>
                    <a:schemeClr val="tx1"/>
                  </a:solidFill>
                  <a:round/>
                  <a:headEnd/>
                  <a:tailEnd/>
                </a:ln>
              </p:spPr>
              <p:txBody>
                <a:bodyPr/>
                <a:lstStyle/>
                <a:p>
                  <a:endParaRPr lang="en-US"/>
                </a:p>
              </p:txBody>
            </p:sp>
            <p:sp>
              <p:nvSpPr>
                <p:cNvPr id="16437" name="Freeform 149"/>
                <p:cNvSpPr>
                  <a:spLocks/>
                </p:cNvSpPr>
                <p:nvPr/>
              </p:nvSpPr>
              <p:spPr bwMode="auto">
                <a:xfrm>
                  <a:off x="1401" y="977"/>
                  <a:ext cx="117" cy="195"/>
                </a:xfrm>
                <a:custGeom>
                  <a:avLst/>
                  <a:gdLst>
                    <a:gd name="T0" fmla="*/ 0 w 635"/>
                    <a:gd name="T1" fmla="*/ 0 h 1587"/>
                    <a:gd name="T2" fmla="*/ 0 w 635"/>
                    <a:gd name="T3" fmla="*/ 0 h 1587"/>
                    <a:gd name="T4" fmla="*/ 0 w 635"/>
                    <a:gd name="T5" fmla="*/ 0 h 1587"/>
                    <a:gd name="T6" fmla="*/ 0 w 635"/>
                    <a:gd name="T7" fmla="*/ 0 h 1587"/>
                    <a:gd name="T8" fmla="*/ 0 w 635"/>
                    <a:gd name="T9" fmla="*/ 0 h 1587"/>
                    <a:gd name="T10" fmla="*/ 0 w 635"/>
                    <a:gd name="T11" fmla="*/ 0 h 1587"/>
                    <a:gd name="T12" fmla="*/ 0 w 635"/>
                    <a:gd name="T13" fmla="*/ 0 h 1587"/>
                    <a:gd name="T14" fmla="*/ 0 w 635"/>
                    <a:gd name="T15" fmla="*/ 0 h 1587"/>
                    <a:gd name="T16" fmla="*/ 0 w 635"/>
                    <a:gd name="T17" fmla="*/ 0 h 1587"/>
                    <a:gd name="T18" fmla="*/ 0 w 635"/>
                    <a:gd name="T19" fmla="*/ 0 h 1587"/>
                    <a:gd name="T20" fmla="*/ 0 w 635"/>
                    <a:gd name="T21" fmla="*/ 0 h 1587"/>
                    <a:gd name="T22" fmla="*/ 0 w 635"/>
                    <a:gd name="T23" fmla="*/ 0 h 1587"/>
                    <a:gd name="T24" fmla="*/ 0 w 635"/>
                    <a:gd name="T25" fmla="*/ 0 h 1587"/>
                    <a:gd name="T26" fmla="*/ 0 w 635"/>
                    <a:gd name="T27" fmla="*/ 0 h 1587"/>
                    <a:gd name="T28" fmla="*/ 0 w 635"/>
                    <a:gd name="T29" fmla="*/ 0 h 1587"/>
                    <a:gd name="T30" fmla="*/ 0 w 635"/>
                    <a:gd name="T31" fmla="*/ 0 h 1587"/>
                    <a:gd name="T32" fmla="*/ 0 w 635"/>
                    <a:gd name="T33" fmla="*/ 0 h 1587"/>
                    <a:gd name="T34" fmla="*/ 0 w 635"/>
                    <a:gd name="T35" fmla="*/ 0 h 1587"/>
                    <a:gd name="T36" fmla="*/ 0 w 635"/>
                    <a:gd name="T37" fmla="*/ 0 h 1587"/>
                    <a:gd name="T38" fmla="*/ 0 w 635"/>
                    <a:gd name="T39" fmla="*/ 0 h 1587"/>
                    <a:gd name="T40" fmla="*/ 0 w 635"/>
                    <a:gd name="T41" fmla="*/ 0 h 1587"/>
                    <a:gd name="T42" fmla="*/ 0 w 635"/>
                    <a:gd name="T43" fmla="*/ 0 h 1587"/>
                    <a:gd name="T44" fmla="*/ 0 w 635"/>
                    <a:gd name="T45" fmla="*/ 0 h 1587"/>
                    <a:gd name="T46" fmla="*/ 0 w 635"/>
                    <a:gd name="T47" fmla="*/ 0 h 158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35"/>
                    <a:gd name="T73" fmla="*/ 0 h 1587"/>
                    <a:gd name="T74" fmla="*/ 635 w 635"/>
                    <a:gd name="T75" fmla="*/ 1587 h 1587"/>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35" h="1587">
                      <a:moveTo>
                        <a:pt x="226" y="45"/>
                      </a:moveTo>
                      <a:lnTo>
                        <a:pt x="45" y="362"/>
                      </a:lnTo>
                      <a:lnTo>
                        <a:pt x="181" y="362"/>
                      </a:lnTo>
                      <a:lnTo>
                        <a:pt x="136" y="498"/>
                      </a:lnTo>
                      <a:lnTo>
                        <a:pt x="226" y="816"/>
                      </a:lnTo>
                      <a:lnTo>
                        <a:pt x="0" y="1315"/>
                      </a:lnTo>
                      <a:lnTo>
                        <a:pt x="181" y="1315"/>
                      </a:lnTo>
                      <a:lnTo>
                        <a:pt x="136" y="1587"/>
                      </a:lnTo>
                      <a:lnTo>
                        <a:pt x="408" y="1587"/>
                      </a:lnTo>
                      <a:lnTo>
                        <a:pt x="226" y="1496"/>
                      </a:lnTo>
                      <a:lnTo>
                        <a:pt x="317" y="1315"/>
                      </a:lnTo>
                      <a:lnTo>
                        <a:pt x="408" y="1587"/>
                      </a:lnTo>
                      <a:lnTo>
                        <a:pt x="635" y="1587"/>
                      </a:lnTo>
                      <a:lnTo>
                        <a:pt x="453" y="1496"/>
                      </a:lnTo>
                      <a:lnTo>
                        <a:pt x="453" y="1270"/>
                      </a:lnTo>
                      <a:lnTo>
                        <a:pt x="589" y="1270"/>
                      </a:lnTo>
                      <a:lnTo>
                        <a:pt x="408" y="816"/>
                      </a:lnTo>
                      <a:lnTo>
                        <a:pt x="499" y="453"/>
                      </a:lnTo>
                      <a:lnTo>
                        <a:pt x="408" y="317"/>
                      </a:lnTo>
                      <a:lnTo>
                        <a:pt x="362" y="226"/>
                      </a:lnTo>
                      <a:lnTo>
                        <a:pt x="453" y="226"/>
                      </a:lnTo>
                      <a:lnTo>
                        <a:pt x="408" y="0"/>
                      </a:lnTo>
                      <a:lnTo>
                        <a:pt x="272" y="0"/>
                      </a:lnTo>
                      <a:lnTo>
                        <a:pt x="226" y="45"/>
                      </a:lnTo>
                      <a:close/>
                    </a:path>
                  </a:pathLst>
                </a:custGeom>
                <a:solidFill>
                  <a:schemeClr val="folHlink"/>
                </a:solidFill>
                <a:ln w="9525">
                  <a:solidFill>
                    <a:schemeClr val="tx1"/>
                  </a:solidFill>
                  <a:round/>
                  <a:headEnd/>
                  <a:tailEnd/>
                </a:ln>
              </p:spPr>
              <p:txBody>
                <a:bodyPr/>
                <a:lstStyle/>
                <a:p>
                  <a:endParaRPr lang="en-US"/>
                </a:p>
              </p:txBody>
            </p:sp>
            <p:sp>
              <p:nvSpPr>
                <p:cNvPr id="16438" name="Freeform 150"/>
                <p:cNvSpPr>
                  <a:spLocks/>
                </p:cNvSpPr>
                <p:nvPr/>
              </p:nvSpPr>
              <p:spPr bwMode="auto">
                <a:xfrm>
                  <a:off x="1598" y="977"/>
                  <a:ext cx="118" cy="195"/>
                </a:xfrm>
                <a:custGeom>
                  <a:avLst/>
                  <a:gdLst>
                    <a:gd name="T0" fmla="*/ 0 w 635"/>
                    <a:gd name="T1" fmla="*/ 0 h 1587"/>
                    <a:gd name="T2" fmla="*/ 0 w 635"/>
                    <a:gd name="T3" fmla="*/ 0 h 1587"/>
                    <a:gd name="T4" fmla="*/ 0 w 635"/>
                    <a:gd name="T5" fmla="*/ 0 h 1587"/>
                    <a:gd name="T6" fmla="*/ 0 w 635"/>
                    <a:gd name="T7" fmla="*/ 0 h 1587"/>
                    <a:gd name="T8" fmla="*/ 0 w 635"/>
                    <a:gd name="T9" fmla="*/ 0 h 1587"/>
                    <a:gd name="T10" fmla="*/ 0 w 635"/>
                    <a:gd name="T11" fmla="*/ 0 h 1587"/>
                    <a:gd name="T12" fmla="*/ 0 w 635"/>
                    <a:gd name="T13" fmla="*/ 0 h 1587"/>
                    <a:gd name="T14" fmla="*/ 0 w 635"/>
                    <a:gd name="T15" fmla="*/ 0 h 1587"/>
                    <a:gd name="T16" fmla="*/ 0 w 635"/>
                    <a:gd name="T17" fmla="*/ 0 h 1587"/>
                    <a:gd name="T18" fmla="*/ 0 w 635"/>
                    <a:gd name="T19" fmla="*/ 0 h 1587"/>
                    <a:gd name="T20" fmla="*/ 0 w 635"/>
                    <a:gd name="T21" fmla="*/ 0 h 1587"/>
                    <a:gd name="T22" fmla="*/ 0 w 635"/>
                    <a:gd name="T23" fmla="*/ 0 h 1587"/>
                    <a:gd name="T24" fmla="*/ 0 w 635"/>
                    <a:gd name="T25" fmla="*/ 0 h 1587"/>
                    <a:gd name="T26" fmla="*/ 0 w 635"/>
                    <a:gd name="T27" fmla="*/ 0 h 1587"/>
                    <a:gd name="T28" fmla="*/ 0 w 635"/>
                    <a:gd name="T29" fmla="*/ 0 h 1587"/>
                    <a:gd name="T30" fmla="*/ 0 w 635"/>
                    <a:gd name="T31" fmla="*/ 0 h 1587"/>
                    <a:gd name="T32" fmla="*/ 0 w 635"/>
                    <a:gd name="T33" fmla="*/ 0 h 1587"/>
                    <a:gd name="T34" fmla="*/ 0 w 635"/>
                    <a:gd name="T35" fmla="*/ 0 h 1587"/>
                    <a:gd name="T36" fmla="*/ 0 w 635"/>
                    <a:gd name="T37" fmla="*/ 0 h 1587"/>
                    <a:gd name="T38" fmla="*/ 0 w 635"/>
                    <a:gd name="T39" fmla="*/ 0 h 1587"/>
                    <a:gd name="T40" fmla="*/ 0 w 635"/>
                    <a:gd name="T41" fmla="*/ 0 h 1587"/>
                    <a:gd name="T42" fmla="*/ 0 w 635"/>
                    <a:gd name="T43" fmla="*/ 0 h 1587"/>
                    <a:gd name="T44" fmla="*/ 0 w 635"/>
                    <a:gd name="T45" fmla="*/ 0 h 1587"/>
                    <a:gd name="T46" fmla="*/ 0 w 635"/>
                    <a:gd name="T47" fmla="*/ 0 h 158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35"/>
                    <a:gd name="T73" fmla="*/ 0 h 1587"/>
                    <a:gd name="T74" fmla="*/ 635 w 635"/>
                    <a:gd name="T75" fmla="*/ 1587 h 1587"/>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35" h="1587">
                      <a:moveTo>
                        <a:pt x="226" y="45"/>
                      </a:moveTo>
                      <a:lnTo>
                        <a:pt x="45" y="362"/>
                      </a:lnTo>
                      <a:lnTo>
                        <a:pt x="181" y="362"/>
                      </a:lnTo>
                      <a:lnTo>
                        <a:pt x="136" y="498"/>
                      </a:lnTo>
                      <a:lnTo>
                        <a:pt x="226" y="816"/>
                      </a:lnTo>
                      <a:lnTo>
                        <a:pt x="0" y="1315"/>
                      </a:lnTo>
                      <a:lnTo>
                        <a:pt x="181" y="1315"/>
                      </a:lnTo>
                      <a:lnTo>
                        <a:pt x="136" y="1587"/>
                      </a:lnTo>
                      <a:lnTo>
                        <a:pt x="408" y="1587"/>
                      </a:lnTo>
                      <a:lnTo>
                        <a:pt x="226" y="1496"/>
                      </a:lnTo>
                      <a:lnTo>
                        <a:pt x="317" y="1315"/>
                      </a:lnTo>
                      <a:lnTo>
                        <a:pt x="408" y="1587"/>
                      </a:lnTo>
                      <a:lnTo>
                        <a:pt x="635" y="1587"/>
                      </a:lnTo>
                      <a:lnTo>
                        <a:pt x="453" y="1496"/>
                      </a:lnTo>
                      <a:lnTo>
                        <a:pt x="453" y="1270"/>
                      </a:lnTo>
                      <a:lnTo>
                        <a:pt x="589" y="1270"/>
                      </a:lnTo>
                      <a:lnTo>
                        <a:pt x="408" y="816"/>
                      </a:lnTo>
                      <a:lnTo>
                        <a:pt x="499" y="453"/>
                      </a:lnTo>
                      <a:lnTo>
                        <a:pt x="408" y="317"/>
                      </a:lnTo>
                      <a:lnTo>
                        <a:pt x="362" y="226"/>
                      </a:lnTo>
                      <a:lnTo>
                        <a:pt x="453" y="226"/>
                      </a:lnTo>
                      <a:lnTo>
                        <a:pt x="408" y="0"/>
                      </a:lnTo>
                      <a:lnTo>
                        <a:pt x="272" y="0"/>
                      </a:lnTo>
                      <a:lnTo>
                        <a:pt x="226" y="45"/>
                      </a:lnTo>
                      <a:close/>
                    </a:path>
                  </a:pathLst>
                </a:custGeom>
                <a:solidFill>
                  <a:schemeClr val="folHlink"/>
                </a:solidFill>
                <a:ln w="9525">
                  <a:solidFill>
                    <a:schemeClr val="tx1"/>
                  </a:solidFill>
                  <a:round/>
                  <a:headEnd/>
                  <a:tailEnd/>
                </a:ln>
              </p:spPr>
              <p:txBody>
                <a:bodyPr/>
                <a:lstStyle/>
                <a:p>
                  <a:endParaRPr lang="en-US"/>
                </a:p>
              </p:txBody>
            </p:sp>
            <p:sp>
              <p:nvSpPr>
                <p:cNvPr id="16439" name="Freeform 151"/>
                <p:cNvSpPr>
                  <a:spLocks/>
                </p:cNvSpPr>
                <p:nvPr/>
              </p:nvSpPr>
              <p:spPr bwMode="auto">
                <a:xfrm>
                  <a:off x="1835" y="977"/>
                  <a:ext cx="117" cy="195"/>
                </a:xfrm>
                <a:custGeom>
                  <a:avLst/>
                  <a:gdLst>
                    <a:gd name="T0" fmla="*/ 0 w 635"/>
                    <a:gd name="T1" fmla="*/ 0 h 1587"/>
                    <a:gd name="T2" fmla="*/ 0 w 635"/>
                    <a:gd name="T3" fmla="*/ 0 h 1587"/>
                    <a:gd name="T4" fmla="*/ 0 w 635"/>
                    <a:gd name="T5" fmla="*/ 0 h 1587"/>
                    <a:gd name="T6" fmla="*/ 0 w 635"/>
                    <a:gd name="T7" fmla="*/ 0 h 1587"/>
                    <a:gd name="T8" fmla="*/ 0 w 635"/>
                    <a:gd name="T9" fmla="*/ 0 h 1587"/>
                    <a:gd name="T10" fmla="*/ 0 w 635"/>
                    <a:gd name="T11" fmla="*/ 0 h 1587"/>
                    <a:gd name="T12" fmla="*/ 0 w 635"/>
                    <a:gd name="T13" fmla="*/ 0 h 1587"/>
                    <a:gd name="T14" fmla="*/ 0 w 635"/>
                    <a:gd name="T15" fmla="*/ 0 h 1587"/>
                    <a:gd name="T16" fmla="*/ 0 w 635"/>
                    <a:gd name="T17" fmla="*/ 0 h 1587"/>
                    <a:gd name="T18" fmla="*/ 0 w 635"/>
                    <a:gd name="T19" fmla="*/ 0 h 1587"/>
                    <a:gd name="T20" fmla="*/ 0 w 635"/>
                    <a:gd name="T21" fmla="*/ 0 h 1587"/>
                    <a:gd name="T22" fmla="*/ 0 w 635"/>
                    <a:gd name="T23" fmla="*/ 0 h 1587"/>
                    <a:gd name="T24" fmla="*/ 0 w 635"/>
                    <a:gd name="T25" fmla="*/ 0 h 1587"/>
                    <a:gd name="T26" fmla="*/ 0 w 635"/>
                    <a:gd name="T27" fmla="*/ 0 h 1587"/>
                    <a:gd name="T28" fmla="*/ 0 w 635"/>
                    <a:gd name="T29" fmla="*/ 0 h 1587"/>
                    <a:gd name="T30" fmla="*/ 0 w 635"/>
                    <a:gd name="T31" fmla="*/ 0 h 1587"/>
                    <a:gd name="T32" fmla="*/ 0 w 635"/>
                    <a:gd name="T33" fmla="*/ 0 h 1587"/>
                    <a:gd name="T34" fmla="*/ 0 w 635"/>
                    <a:gd name="T35" fmla="*/ 0 h 1587"/>
                    <a:gd name="T36" fmla="*/ 0 w 635"/>
                    <a:gd name="T37" fmla="*/ 0 h 1587"/>
                    <a:gd name="T38" fmla="*/ 0 w 635"/>
                    <a:gd name="T39" fmla="*/ 0 h 1587"/>
                    <a:gd name="T40" fmla="*/ 0 w 635"/>
                    <a:gd name="T41" fmla="*/ 0 h 1587"/>
                    <a:gd name="T42" fmla="*/ 0 w 635"/>
                    <a:gd name="T43" fmla="*/ 0 h 1587"/>
                    <a:gd name="T44" fmla="*/ 0 w 635"/>
                    <a:gd name="T45" fmla="*/ 0 h 1587"/>
                    <a:gd name="T46" fmla="*/ 0 w 635"/>
                    <a:gd name="T47" fmla="*/ 0 h 158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35"/>
                    <a:gd name="T73" fmla="*/ 0 h 1587"/>
                    <a:gd name="T74" fmla="*/ 635 w 635"/>
                    <a:gd name="T75" fmla="*/ 1587 h 1587"/>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35" h="1587">
                      <a:moveTo>
                        <a:pt x="226" y="45"/>
                      </a:moveTo>
                      <a:lnTo>
                        <a:pt x="45" y="362"/>
                      </a:lnTo>
                      <a:lnTo>
                        <a:pt x="181" y="362"/>
                      </a:lnTo>
                      <a:lnTo>
                        <a:pt x="136" y="498"/>
                      </a:lnTo>
                      <a:lnTo>
                        <a:pt x="226" y="816"/>
                      </a:lnTo>
                      <a:lnTo>
                        <a:pt x="0" y="1315"/>
                      </a:lnTo>
                      <a:lnTo>
                        <a:pt x="181" y="1315"/>
                      </a:lnTo>
                      <a:lnTo>
                        <a:pt x="136" y="1587"/>
                      </a:lnTo>
                      <a:lnTo>
                        <a:pt x="408" y="1587"/>
                      </a:lnTo>
                      <a:lnTo>
                        <a:pt x="226" y="1496"/>
                      </a:lnTo>
                      <a:lnTo>
                        <a:pt x="317" y="1315"/>
                      </a:lnTo>
                      <a:lnTo>
                        <a:pt x="408" y="1587"/>
                      </a:lnTo>
                      <a:lnTo>
                        <a:pt x="635" y="1587"/>
                      </a:lnTo>
                      <a:lnTo>
                        <a:pt x="453" y="1496"/>
                      </a:lnTo>
                      <a:lnTo>
                        <a:pt x="453" y="1270"/>
                      </a:lnTo>
                      <a:lnTo>
                        <a:pt x="589" y="1270"/>
                      </a:lnTo>
                      <a:lnTo>
                        <a:pt x="408" y="816"/>
                      </a:lnTo>
                      <a:lnTo>
                        <a:pt x="499" y="453"/>
                      </a:lnTo>
                      <a:lnTo>
                        <a:pt x="408" y="317"/>
                      </a:lnTo>
                      <a:lnTo>
                        <a:pt x="362" y="226"/>
                      </a:lnTo>
                      <a:lnTo>
                        <a:pt x="453" y="226"/>
                      </a:lnTo>
                      <a:lnTo>
                        <a:pt x="408" y="0"/>
                      </a:lnTo>
                      <a:lnTo>
                        <a:pt x="272" y="0"/>
                      </a:lnTo>
                      <a:lnTo>
                        <a:pt x="226" y="45"/>
                      </a:lnTo>
                      <a:close/>
                    </a:path>
                  </a:pathLst>
                </a:custGeom>
                <a:solidFill>
                  <a:schemeClr val="folHlink"/>
                </a:solidFill>
                <a:ln w="9525">
                  <a:solidFill>
                    <a:schemeClr val="tx1"/>
                  </a:solidFill>
                  <a:round/>
                  <a:headEnd/>
                  <a:tailEnd/>
                </a:ln>
              </p:spPr>
              <p:txBody>
                <a:bodyPr/>
                <a:lstStyle/>
                <a:p>
                  <a:endParaRPr lang="en-US"/>
                </a:p>
              </p:txBody>
            </p:sp>
            <p:sp>
              <p:nvSpPr>
                <p:cNvPr id="16440" name="Freeform 152"/>
                <p:cNvSpPr>
                  <a:spLocks/>
                </p:cNvSpPr>
                <p:nvPr/>
              </p:nvSpPr>
              <p:spPr bwMode="auto">
                <a:xfrm>
                  <a:off x="1953" y="977"/>
                  <a:ext cx="117" cy="195"/>
                </a:xfrm>
                <a:custGeom>
                  <a:avLst/>
                  <a:gdLst>
                    <a:gd name="T0" fmla="*/ 0 w 635"/>
                    <a:gd name="T1" fmla="*/ 0 h 1587"/>
                    <a:gd name="T2" fmla="*/ 0 w 635"/>
                    <a:gd name="T3" fmla="*/ 0 h 1587"/>
                    <a:gd name="T4" fmla="*/ 0 w 635"/>
                    <a:gd name="T5" fmla="*/ 0 h 1587"/>
                    <a:gd name="T6" fmla="*/ 0 w 635"/>
                    <a:gd name="T7" fmla="*/ 0 h 1587"/>
                    <a:gd name="T8" fmla="*/ 0 w 635"/>
                    <a:gd name="T9" fmla="*/ 0 h 1587"/>
                    <a:gd name="T10" fmla="*/ 0 w 635"/>
                    <a:gd name="T11" fmla="*/ 0 h 1587"/>
                    <a:gd name="T12" fmla="*/ 0 w 635"/>
                    <a:gd name="T13" fmla="*/ 0 h 1587"/>
                    <a:gd name="T14" fmla="*/ 0 w 635"/>
                    <a:gd name="T15" fmla="*/ 0 h 1587"/>
                    <a:gd name="T16" fmla="*/ 0 w 635"/>
                    <a:gd name="T17" fmla="*/ 0 h 1587"/>
                    <a:gd name="T18" fmla="*/ 0 w 635"/>
                    <a:gd name="T19" fmla="*/ 0 h 1587"/>
                    <a:gd name="T20" fmla="*/ 0 w 635"/>
                    <a:gd name="T21" fmla="*/ 0 h 1587"/>
                    <a:gd name="T22" fmla="*/ 0 w 635"/>
                    <a:gd name="T23" fmla="*/ 0 h 1587"/>
                    <a:gd name="T24" fmla="*/ 0 w 635"/>
                    <a:gd name="T25" fmla="*/ 0 h 1587"/>
                    <a:gd name="T26" fmla="*/ 0 w 635"/>
                    <a:gd name="T27" fmla="*/ 0 h 1587"/>
                    <a:gd name="T28" fmla="*/ 0 w 635"/>
                    <a:gd name="T29" fmla="*/ 0 h 1587"/>
                    <a:gd name="T30" fmla="*/ 0 w 635"/>
                    <a:gd name="T31" fmla="*/ 0 h 1587"/>
                    <a:gd name="T32" fmla="*/ 0 w 635"/>
                    <a:gd name="T33" fmla="*/ 0 h 1587"/>
                    <a:gd name="T34" fmla="*/ 0 w 635"/>
                    <a:gd name="T35" fmla="*/ 0 h 1587"/>
                    <a:gd name="T36" fmla="*/ 0 w 635"/>
                    <a:gd name="T37" fmla="*/ 0 h 1587"/>
                    <a:gd name="T38" fmla="*/ 0 w 635"/>
                    <a:gd name="T39" fmla="*/ 0 h 1587"/>
                    <a:gd name="T40" fmla="*/ 0 w 635"/>
                    <a:gd name="T41" fmla="*/ 0 h 1587"/>
                    <a:gd name="T42" fmla="*/ 0 w 635"/>
                    <a:gd name="T43" fmla="*/ 0 h 1587"/>
                    <a:gd name="T44" fmla="*/ 0 w 635"/>
                    <a:gd name="T45" fmla="*/ 0 h 1587"/>
                    <a:gd name="T46" fmla="*/ 0 w 635"/>
                    <a:gd name="T47" fmla="*/ 0 h 158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35"/>
                    <a:gd name="T73" fmla="*/ 0 h 1587"/>
                    <a:gd name="T74" fmla="*/ 635 w 635"/>
                    <a:gd name="T75" fmla="*/ 1587 h 1587"/>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35" h="1587">
                      <a:moveTo>
                        <a:pt x="226" y="45"/>
                      </a:moveTo>
                      <a:lnTo>
                        <a:pt x="45" y="362"/>
                      </a:lnTo>
                      <a:lnTo>
                        <a:pt x="181" y="362"/>
                      </a:lnTo>
                      <a:lnTo>
                        <a:pt x="136" y="498"/>
                      </a:lnTo>
                      <a:lnTo>
                        <a:pt x="226" y="816"/>
                      </a:lnTo>
                      <a:lnTo>
                        <a:pt x="0" y="1315"/>
                      </a:lnTo>
                      <a:lnTo>
                        <a:pt x="181" y="1315"/>
                      </a:lnTo>
                      <a:lnTo>
                        <a:pt x="136" y="1587"/>
                      </a:lnTo>
                      <a:lnTo>
                        <a:pt x="408" y="1587"/>
                      </a:lnTo>
                      <a:lnTo>
                        <a:pt x="226" y="1496"/>
                      </a:lnTo>
                      <a:lnTo>
                        <a:pt x="317" y="1315"/>
                      </a:lnTo>
                      <a:lnTo>
                        <a:pt x="408" y="1587"/>
                      </a:lnTo>
                      <a:lnTo>
                        <a:pt x="635" y="1587"/>
                      </a:lnTo>
                      <a:lnTo>
                        <a:pt x="453" y="1496"/>
                      </a:lnTo>
                      <a:lnTo>
                        <a:pt x="453" y="1270"/>
                      </a:lnTo>
                      <a:lnTo>
                        <a:pt x="589" y="1270"/>
                      </a:lnTo>
                      <a:lnTo>
                        <a:pt x="408" y="816"/>
                      </a:lnTo>
                      <a:lnTo>
                        <a:pt x="499" y="453"/>
                      </a:lnTo>
                      <a:lnTo>
                        <a:pt x="408" y="317"/>
                      </a:lnTo>
                      <a:lnTo>
                        <a:pt x="362" y="226"/>
                      </a:lnTo>
                      <a:lnTo>
                        <a:pt x="453" y="226"/>
                      </a:lnTo>
                      <a:lnTo>
                        <a:pt x="408" y="0"/>
                      </a:lnTo>
                      <a:lnTo>
                        <a:pt x="272" y="0"/>
                      </a:lnTo>
                      <a:lnTo>
                        <a:pt x="226" y="45"/>
                      </a:lnTo>
                      <a:close/>
                    </a:path>
                  </a:pathLst>
                </a:custGeom>
                <a:solidFill>
                  <a:schemeClr val="folHlink"/>
                </a:solidFill>
                <a:ln w="9525">
                  <a:solidFill>
                    <a:schemeClr val="tx1"/>
                  </a:solidFill>
                  <a:round/>
                  <a:headEnd/>
                  <a:tailEnd/>
                </a:ln>
              </p:spPr>
              <p:txBody>
                <a:bodyPr/>
                <a:lstStyle/>
                <a:p>
                  <a:endParaRPr lang="en-US"/>
                </a:p>
              </p:txBody>
            </p:sp>
            <p:sp>
              <p:nvSpPr>
                <p:cNvPr id="16441" name="Freeform 153"/>
                <p:cNvSpPr>
                  <a:spLocks/>
                </p:cNvSpPr>
                <p:nvPr/>
              </p:nvSpPr>
              <p:spPr bwMode="auto">
                <a:xfrm>
                  <a:off x="2071" y="977"/>
                  <a:ext cx="117" cy="195"/>
                </a:xfrm>
                <a:custGeom>
                  <a:avLst/>
                  <a:gdLst>
                    <a:gd name="T0" fmla="*/ 0 w 635"/>
                    <a:gd name="T1" fmla="*/ 0 h 1587"/>
                    <a:gd name="T2" fmla="*/ 0 w 635"/>
                    <a:gd name="T3" fmla="*/ 0 h 1587"/>
                    <a:gd name="T4" fmla="*/ 0 w 635"/>
                    <a:gd name="T5" fmla="*/ 0 h 1587"/>
                    <a:gd name="T6" fmla="*/ 0 w 635"/>
                    <a:gd name="T7" fmla="*/ 0 h 1587"/>
                    <a:gd name="T8" fmla="*/ 0 w 635"/>
                    <a:gd name="T9" fmla="*/ 0 h 1587"/>
                    <a:gd name="T10" fmla="*/ 0 w 635"/>
                    <a:gd name="T11" fmla="*/ 0 h 1587"/>
                    <a:gd name="T12" fmla="*/ 0 w 635"/>
                    <a:gd name="T13" fmla="*/ 0 h 1587"/>
                    <a:gd name="T14" fmla="*/ 0 w 635"/>
                    <a:gd name="T15" fmla="*/ 0 h 1587"/>
                    <a:gd name="T16" fmla="*/ 0 w 635"/>
                    <a:gd name="T17" fmla="*/ 0 h 1587"/>
                    <a:gd name="T18" fmla="*/ 0 w 635"/>
                    <a:gd name="T19" fmla="*/ 0 h 1587"/>
                    <a:gd name="T20" fmla="*/ 0 w 635"/>
                    <a:gd name="T21" fmla="*/ 0 h 1587"/>
                    <a:gd name="T22" fmla="*/ 0 w 635"/>
                    <a:gd name="T23" fmla="*/ 0 h 1587"/>
                    <a:gd name="T24" fmla="*/ 0 w 635"/>
                    <a:gd name="T25" fmla="*/ 0 h 1587"/>
                    <a:gd name="T26" fmla="*/ 0 w 635"/>
                    <a:gd name="T27" fmla="*/ 0 h 1587"/>
                    <a:gd name="T28" fmla="*/ 0 w 635"/>
                    <a:gd name="T29" fmla="*/ 0 h 1587"/>
                    <a:gd name="T30" fmla="*/ 0 w 635"/>
                    <a:gd name="T31" fmla="*/ 0 h 1587"/>
                    <a:gd name="T32" fmla="*/ 0 w 635"/>
                    <a:gd name="T33" fmla="*/ 0 h 1587"/>
                    <a:gd name="T34" fmla="*/ 0 w 635"/>
                    <a:gd name="T35" fmla="*/ 0 h 1587"/>
                    <a:gd name="T36" fmla="*/ 0 w 635"/>
                    <a:gd name="T37" fmla="*/ 0 h 1587"/>
                    <a:gd name="T38" fmla="*/ 0 w 635"/>
                    <a:gd name="T39" fmla="*/ 0 h 1587"/>
                    <a:gd name="T40" fmla="*/ 0 w 635"/>
                    <a:gd name="T41" fmla="*/ 0 h 1587"/>
                    <a:gd name="T42" fmla="*/ 0 w 635"/>
                    <a:gd name="T43" fmla="*/ 0 h 1587"/>
                    <a:gd name="T44" fmla="*/ 0 w 635"/>
                    <a:gd name="T45" fmla="*/ 0 h 1587"/>
                    <a:gd name="T46" fmla="*/ 0 w 635"/>
                    <a:gd name="T47" fmla="*/ 0 h 158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35"/>
                    <a:gd name="T73" fmla="*/ 0 h 1587"/>
                    <a:gd name="T74" fmla="*/ 635 w 635"/>
                    <a:gd name="T75" fmla="*/ 1587 h 1587"/>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35" h="1587">
                      <a:moveTo>
                        <a:pt x="226" y="45"/>
                      </a:moveTo>
                      <a:lnTo>
                        <a:pt x="45" y="362"/>
                      </a:lnTo>
                      <a:lnTo>
                        <a:pt x="181" y="362"/>
                      </a:lnTo>
                      <a:lnTo>
                        <a:pt x="136" y="498"/>
                      </a:lnTo>
                      <a:lnTo>
                        <a:pt x="226" y="816"/>
                      </a:lnTo>
                      <a:lnTo>
                        <a:pt x="0" y="1315"/>
                      </a:lnTo>
                      <a:lnTo>
                        <a:pt x="181" y="1315"/>
                      </a:lnTo>
                      <a:lnTo>
                        <a:pt x="136" y="1587"/>
                      </a:lnTo>
                      <a:lnTo>
                        <a:pt x="408" y="1587"/>
                      </a:lnTo>
                      <a:lnTo>
                        <a:pt x="226" y="1496"/>
                      </a:lnTo>
                      <a:lnTo>
                        <a:pt x="317" y="1315"/>
                      </a:lnTo>
                      <a:lnTo>
                        <a:pt x="408" y="1587"/>
                      </a:lnTo>
                      <a:lnTo>
                        <a:pt x="635" y="1587"/>
                      </a:lnTo>
                      <a:lnTo>
                        <a:pt x="453" y="1496"/>
                      </a:lnTo>
                      <a:lnTo>
                        <a:pt x="453" y="1270"/>
                      </a:lnTo>
                      <a:lnTo>
                        <a:pt x="589" y="1270"/>
                      </a:lnTo>
                      <a:lnTo>
                        <a:pt x="408" y="816"/>
                      </a:lnTo>
                      <a:lnTo>
                        <a:pt x="499" y="453"/>
                      </a:lnTo>
                      <a:lnTo>
                        <a:pt x="408" y="317"/>
                      </a:lnTo>
                      <a:lnTo>
                        <a:pt x="362" y="226"/>
                      </a:lnTo>
                      <a:lnTo>
                        <a:pt x="453" y="226"/>
                      </a:lnTo>
                      <a:lnTo>
                        <a:pt x="408" y="0"/>
                      </a:lnTo>
                      <a:lnTo>
                        <a:pt x="272" y="0"/>
                      </a:lnTo>
                      <a:lnTo>
                        <a:pt x="226" y="45"/>
                      </a:lnTo>
                      <a:close/>
                    </a:path>
                  </a:pathLst>
                </a:custGeom>
                <a:solidFill>
                  <a:schemeClr val="folHlink"/>
                </a:solidFill>
                <a:ln w="9525">
                  <a:solidFill>
                    <a:schemeClr val="tx1"/>
                  </a:solidFill>
                  <a:round/>
                  <a:headEnd/>
                  <a:tailEnd/>
                </a:ln>
              </p:spPr>
              <p:txBody>
                <a:bodyPr/>
                <a:lstStyle/>
                <a:p>
                  <a:endParaRPr lang="en-US"/>
                </a:p>
              </p:txBody>
            </p:sp>
            <p:sp>
              <p:nvSpPr>
                <p:cNvPr id="16442" name="Freeform 154"/>
                <p:cNvSpPr>
                  <a:spLocks/>
                </p:cNvSpPr>
                <p:nvPr/>
              </p:nvSpPr>
              <p:spPr bwMode="auto">
                <a:xfrm>
                  <a:off x="2189" y="977"/>
                  <a:ext cx="117" cy="195"/>
                </a:xfrm>
                <a:custGeom>
                  <a:avLst/>
                  <a:gdLst>
                    <a:gd name="T0" fmla="*/ 0 w 635"/>
                    <a:gd name="T1" fmla="*/ 0 h 1587"/>
                    <a:gd name="T2" fmla="*/ 0 w 635"/>
                    <a:gd name="T3" fmla="*/ 0 h 1587"/>
                    <a:gd name="T4" fmla="*/ 0 w 635"/>
                    <a:gd name="T5" fmla="*/ 0 h 1587"/>
                    <a:gd name="T6" fmla="*/ 0 w 635"/>
                    <a:gd name="T7" fmla="*/ 0 h 1587"/>
                    <a:gd name="T8" fmla="*/ 0 w 635"/>
                    <a:gd name="T9" fmla="*/ 0 h 1587"/>
                    <a:gd name="T10" fmla="*/ 0 w 635"/>
                    <a:gd name="T11" fmla="*/ 0 h 1587"/>
                    <a:gd name="T12" fmla="*/ 0 w 635"/>
                    <a:gd name="T13" fmla="*/ 0 h 1587"/>
                    <a:gd name="T14" fmla="*/ 0 w 635"/>
                    <a:gd name="T15" fmla="*/ 0 h 1587"/>
                    <a:gd name="T16" fmla="*/ 0 w 635"/>
                    <a:gd name="T17" fmla="*/ 0 h 1587"/>
                    <a:gd name="T18" fmla="*/ 0 w 635"/>
                    <a:gd name="T19" fmla="*/ 0 h 1587"/>
                    <a:gd name="T20" fmla="*/ 0 w 635"/>
                    <a:gd name="T21" fmla="*/ 0 h 1587"/>
                    <a:gd name="T22" fmla="*/ 0 w 635"/>
                    <a:gd name="T23" fmla="*/ 0 h 1587"/>
                    <a:gd name="T24" fmla="*/ 0 w 635"/>
                    <a:gd name="T25" fmla="*/ 0 h 1587"/>
                    <a:gd name="T26" fmla="*/ 0 w 635"/>
                    <a:gd name="T27" fmla="*/ 0 h 1587"/>
                    <a:gd name="T28" fmla="*/ 0 w 635"/>
                    <a:gd name="T29" fmla="*/ 0 h 1587"/>
                    <a:gd name="T30" fmla="*/ 0 w 635"/>
                    <a:gd name="T31" fmla="*/ 0 h 1587"/>
                    <a:gd name="T32" fmla="*/ 0 w 635"/>
                    <a:gd name="T33" fmla="*/ 0 h 1587"/>
                    <a:gd name="T34" fmla="*/ 0 w 635"/>
                    <a:gd name="T35" fmla="*/ 0 h 1587"/>
                    <a:gd name="T36" fmla="*/ 0 w 635"/>
                    <a:gd name="T37" fmla="*/ 0 h 1587"/>
                    <a:gd name="T38" fmla="*/ 0 w 635"/>
                    <a:gd name="T39" fmla="*/ 0 h 1587"/>
                    <a:gd name="T40" fmla="*/ 0 w 635"/>
                    <a:gd name="T41" fmla="*/ 0 h 1587"/>
                    <a:gd name="T42" fmla="*/ 0 w 635"/>
                    <a:gd name="T43" fmla="*/ 0 h 1587"/>
                    <a:gd name="T44" fmla="*/ 0 w 635"/>
                    <a:gd name="T45" fmla="*/ 0 h 1587"/>
                    <a:gd name="T46" fmla="*/ 0 w 635"/>
                    <a:gd name="T47" fmla="*/ 0 h 158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35"/>
                    <a:gd name="T73" fmla="*/ 0 h 1587"/>
                    <a:gd name="T74" fmla="*/ 635 w 635"/>
                    <a:gd name="T75" fmla="*/ 1587 h 1587"/>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35" h="1587">
                      <a:moveTo>
                        <a:pt x="226" y="45"/>
                      </a:moveTo>
                      <a:lnTo>
                        <a:pt x="45" y="362"/>
                      </a:lnTo>
                      <a:lnTo>
                        <a:pt x="181" y="362"/>
                      </a:lnTo>
                      <a:lnTo>
                        <a:pt x="136" y="498"/>
                      </a:lnTo>
                      <a:lnTo>
                        <a:pt x="226" y="816"/>
                      </a:lnTo>
                      <a:lnTo>
                        <a:pt x="0" y="1315"/>
                      </a:lnTo>
                      <a:lnTo>
                        <a:pt x="181" y="1315"/>
                      </a:lnTo>
                      <a:lnTo>
                        <a:pt x="136" y="1587"/>
                      </a:lnTo>
                      <a:lnTo>
                        <a:pt x="408" y="1587"/>
                      </a:lnTo>
                      <a:lnTo>
                        <a:pt x="226" y="1496"/>
                      </a:lnTo>
                      <a:lnTo>
                        <a:pt x="317" y="1315"/>
                      </a:lnTo>
                      <a:lnTo>
                        <a:pt x="408" y="1587"/>
                      </a:lnTo>
                      <a:lnTo>
                        <a:pt x="635" y="1587"/>
                      </a:lnTo>
                      <a:lnTo>
                        <a:pt x="453" y="1496"/>
                      </a:lnTo>
                      <a:lnTo>
                        <a:pt x="453" y="1270"/>
                      </a:lnTo>
                      <a:lnTo>
                        <a:pt x="589" y="1270"/>
                      </a:lnTo>
                      <a:lnTo>
                        <a:pt x="408" y="816"/>
                      </a:lnTo>
                      <a:lnTo>
                        <a:pt x="499" y="453"/>
                      </a:lnTo>
                      <a:lnTo>
                        <a:pt x="408" y="317"/>
                      </a:lnTo>
                      <a:lnTo>
                        <a:pt x="362" y="226"/>
                      </a:lnTo>
                      <a:lnTo>
                        <a:pt x="453" y="226"/>
                      </a:lnTo>
                      <a:lnTo>
                        <a:pt x="408" y="0"/>
                      </a:lnTo>
                      <a:lnTo>
                        <a:pt x="272" y="0"/>
                      </a:lnTo>
                      <a:lnTo>
                        <a:pt x="226" y="45"/>
                      </a:lnTo>
                      <a:close/>
                    </a:path>
                  </a:pathLst>
                </a:custGeom>
                <a:solidFill>
                  <a:schemeClr val="folHlink"/>
                </a:solidFill>
                <a:ln w="9525">
                  <a:solidFill>
                    <a:schemeClr val="tx1"/>
                  </a:solidFill>
                  <a:round/>
                  <a:headEnd/>
                  <a:tailEnd/>
                </a:ln>
              </p:spPr>
              <p:txBody>
                <a:bodyPr/>
                <a:lstStyle/>
                <a:p>
                  <a:endParaRPr lang="en-US"/>
                </a:p>
              </p:txBody>
            </p:sp>
            <p:sp>
              <p:nvSpPr>
                <p:cNvPr id="16443" name="Freeform 155"/>
                <p:cNvSpPr>
                  <a:spLocks/>
                </p:cNvSpPr>
                <p:nvPr/>
              </p:nvSpPr>
              <p:spPr bwMode="auto">
                <a:xfrm>
                  <a:off x="2307" y="977"/>
                  <a:ext cx="117" cy="195"/>
                </a:xfrm>
                <a:custGeom>
                  <a:avLst/>
                  <a:gdLst>
                    <a:gd name="T0" fmla="*/ 0 w 635"/>
                    <a:gd name="T1" fmla="*/ 0 h 1587"/>
                    <a:gd name="T2" fmla="*/ 0 w 635"/>
                    <a:gd name="T3" fmla="*/ 0 h 1587"/>
                    <a:gd name="T4" fmla="*/ 0 w 635"/>
                    <a:gd name="T5" fmla="*/ 0 h 1587"/>
                    <a:gd name="T6" fmla="*/ 0 w 635"/>
                    <a:gd name="T7" fmla="*/ 0 h 1587"/>
                    <a:gd name="T8" fmla="*/ 0 w 635"/>
                    <a:gd name="T9" fmla="*/ 0 h 1587"/>
                    <a:gd name="T10" fmla="*/ 0 w 635"/>
                    <a:gd name="T11" fmla="*/ 0 h 1587"/>
                    <a:gd name="T12" fmla="*/ 0 w 635"/>
                    <a:gd name="T13" fmla="*/ 0 h 1587"/>
                    <a:gd name="T14" fmla="*/ 0 w 635"/>
                    <a:gd name="T15" fmla="*/ 0 h 1587"/>
                    <a:gd name="T16" fmla="*/ 0 w 635"/>
                    <a:gd name="T17" fmla="*/ 0 h 1587"/>
                    <a:gd name="T18" fmla="*/ 0 w 635"/>
                    <a:gd name="T19" fmla="*/ 0 h 1587"/>
                    <a:gd name="T20" fmla="*/ 0 w 635"/>
                    <a:gd name="T21" fmla="*/ 0 h 1587"/>
                    <a:gd name="T22" fmla="*/ 0 w 635"/>
                    <a:gd name="T23" fmla="*/ 0 h 1587"/>
                    <a:gd name="T24" fmla="*/ 0 w 635"/>
                    <a:gd name="T25" fmla="*/ 0 h 1587"/>
                    <a:gd name="T26" fmla="*/ 0 w 635"/>
                    <a:gd name="T27" fmla="*/ 0 h 1587"/>
                    <a:gd name="T28" fmla="*/ 0 w 635"/>
                    <a:gd name="T29" fmla="*/ 0 h 1587"/>
                    <a:gd name="T30" fmla="*/ 0 w 635"/>
                    <a:gd name="T31" fmla="*/ 0 h 1587"/>
                    <a:gd name="T32" fmla="*/ 0 w 635"/>
                    <a:gd name="T33" fmla="*/ 0 h 1587"/>
                    <a:gd name="T34" fmla="*/ 0 w 635"/>
                    <a:gd name="T35" fmla="*/ 0 h 1587"/>
                    <a:gd name="T36" fmla="*/ 0 w 635"/>
                    <a:gd name="T37" fmla="*/ 0 h 1587"/>
                    <a:gd name="T38" fmla="*/ 0 w 635"/>
                    <a:gd name="T39" fmla="*/ 0 h 1587"/>
                    <a:gd name="T40" fmla="*/ 0 w 635"/>
                    <a:gd name="T41" fmla="*/ 0 h 1587"/>
                    <a:gd name="T42" fmla="*/ 0 w 635"/>
                    <a:gd name="T43" fmla="*/ 0 h 1587"/>
                    <a:gd name="T44" fmla="*/ 0 w 635"/>
                    <a:gd name="T45" fmla="*/ 0 h 1587"/>
                    <a:gd name="T46" fmla="*/ 0 w 635"/>
                    <a:gd name="T47" fmla="*/ 0 h 158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35"/>
                    <a:gd name="T73" fmla="*/ 0 h 1587"/>
                    <a:gd name="T74" fmla="*/ 635 w 635"/>
                    <a:gd name="T75" fmla="*/ 1587 h 1587"/>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35" h="1587">
                      <a:moveTo>
                        <a:pt x="226" y="45"/>
                      </a:moveTo>
                      <a:lnTo>
                        <a:pt x="45" y="362"/>
                      </a:lnTo>
                      <a:lnTo>
                        <a:pt x="181" y="362"/>
                      </a:lnTo>
                      <a:lnTo>
                        <a:pt x="136" y="498"/>
                      </a:lnTo>
                      <a:lnTo>
                        <a:pt x="226" y="816"/>
                      </a:lnTo>
                      <a:lnTo>
                        <a:pt x="0" y="1315"/>
                      </a:lnTo>
                      <a:lnTo>
                        <a:pt x="181" y="1315"/>
                      </a:lnTo>
                      <a:lnTo>
                        <a:pt x="136" y="1587"/>
                      </a:lnTo>
                      <a:lnTo>
                        <a:pt x="408" y="1587"/>
                      </a:lnTo>
                      <a:lnTo>
                        <a:pt x="226" y="1496"/>
                      </a:lnTo>
                      <a:lnTo>
                        <a:pt x="317" y="1315"/>
                      </a:lnTo>
                      <a:lnTo>
                        <a:pt x="408" y="1587"/>
                      </a:lnTo>
                      <a:lnTo>
                        <a:pt x="635" y="1587"/>
                      </a:lnTo>
                      <a:lnTo>
                        <a:pt x="453" y="1496"/>
                      </a:lnTo>
                      <a:lnTo>
                        <a:pt x="453" y="1270"/>
                      </a:lnTo>
                      <a:lnTo>
                        <a:pt x="589" y="1270"/>
                      </a:lnTo>
                      <a:lnTo>
                        <a:pt x="408" y="816"/>
                      </a:lnTo>
                      <a:lnTo>
                        <a:pt x="499" y="453"/>
                      </a:lnTo>
                      <a:lnTo>
                        <a:pt x="408" y="317"/>
                      </a:lnTo>
                      <a:lnTo>
                        <a:pt x="362" y="226"/>
                      </a:lnTo>
                      <a:lnTo>
                        <a:pt x="453" y="226"/>
                      </a:lnTo>
                      <a:lnTo>
                        <a:pt x="408" y="0"/>
                      </a:lnTo>
                      <a:lnTo>
                        <a:pt x="272" y="0"/>
                      </a:lnTo>
                      <a:lnTo>
                        <a:pt x="226" y="45"/>
                      </a:lnTo>
                      <a:close/>
                    </a:path>
                  </a:pathLst>
                </a:custGeom>
                <a:solidFill>
                  <a:schemeClr val="folHlink"/>
                </a:solidFill>
                <a:ln w="9525">
                  <a:solidFill>
                    <a:schemeClr val="tx1"/>
                  </a:solidFill>
                  <a:round/>
                  <a:headEnd/>
                  <a:tailEnd/>
                </a:ln>
              </p:spPr>
              <p:txBody>
                <a:bodyPr/>
                <a:lstStyle/>
                <a:p>
                  <a:endParaRPr lang="en-US"/>
                </a:p>
              </p:txBody>
            </p:sp>
            <p:sp>
              <p:nvSpPr>
                <p:cNvPr id="16444" name="Freeform 156"/>
                <p:cNvSpPr>
                  <a:spLocks/>
                </p:cNvSpPr>
                <p:nvPr/>
              </p:nvSpPr>
              <p:spPr bwMode="auto">
                <a:xfrm>
                  <a:off x="1283" y="977"/>
                  <a:ext cx="117" cy="195"/>
                </a:xfrm>
                <a:custGeom>
                  <a:avLst/>
                  <a:gdLst>
                    <a:gd name="T0" fmla="*/ 0 w 635"/>
                    <a:gd name="T1" fmla="*/ 0 h 1587"/>
                    <a:gd name="T2" fmla="*/ 0 w 635"/>
                    <a:gd name="T3" fmla="*/ 0 h 1587"/>
                    <a:gd name="T4" fmla="*/ 0 w 635"/>
                    <a:gd name="T5" fmla="*/ 0 h 1587"/>
                    <a:gd name="T6" fmla="*/ 0 w 635"/>
                    <a:gd name="T7" fmla="*/ 0 h 1587"/>
                    <a:gd name="T8" fmla="*/ 0 w 635"/>
                    <a:gd name="T9" fmla="*/ 0 h 1587"/>
                    <a:gd name="T10" fmla="*/ 0 w 635"/>
                    <a:gd name="T11" fmla="*/ 0 h 1587"/>
                    <a:gd name="T12" fmla="*/ 0 w 635"/>
                    <a:gd name="T13" fmla="*/ 0 h 1587"/>
                    <a:gd name="T14" fmla="*/ 0 w 635"/>
                    <a:gd name="T15" fmla="*/ 0 h 1587"/>
                    <a:gd name="T16" fmla="*/ 0 w 635"/>
                    <a:gd name="T17" fmla="*/ 0 h 1587"/>
                    <a:gd name="T18" fmla="*/ 0 w 635"/>
                    <a:gd name="T19" fmla="*/ 0 h 1587"/>
                    <a:gd name="T20" fmla="*/ 0 w 635"/>
                    <a:gd name="T21" fmla="*/ 0 h 1587"/>
                    <a:gd name="T22" fmla="*/ 0 w 635"/>
                    <a:gd name="T23" fmla="*/ 0 h 1587"/>
                    <a:gd name="T24" fmla="*/ 0 w 635"/>
                    <a:gd name="T25" fmla="*/ 0 h 1587"/>
                    <a:gd name="T26" fmla="*/ 0 w 635"/>
                    <a:gd name="T27" fmla="*/ 0 h 1587"/>
                    <a:gd name="T28" fmla="*/ 0 w 635"/>
                    <a:gd name="T29" fmla="*/ 0 h 1587"/>
                    <a:gd name="T30" fmla="*/ 0 w 635"/>
                    <a:gd name="T31" fmla="*/ 0 h 1587"/>
                    <a:gd name="T32" fmla="*/ 0 w 635"/>
                    <a:gd name="T33" fmla="*/ 0 h 1587"/>
                    <a:gd name="T34" fmla="*/ 0 w 635"/>
                    <a:gd name="T35" fmla="*/ 0 h 1587"/>
                    <a:gd name="T36" fmla="*/ 0 w 635"/>
                    <a:gd name="T37" fmla="*/ 0 h 1587"/>
                    <a:gd name="T38" fmla="*/ 0 w 635"/>
                    <a:gd name="T39" fmla="*/ 0 h 1587"/>
                    <a:gd name="T40" fmla="*/ 0 w 635"/>
                    <a:gd name="T41" fmla="*/ 0 h 1587"/>
                    <a:gd name="T42" fmla="*/ 0 w 635"/>
                    <a:gd name="T43" fmla="*/ 0 h 1587"/>
                    <a:gd name="T44" fmla="*/ 0 w 635"/>
                    <a:gd name="T45" fmla="*/ 0 h 1587"/>
                    <a:gd name="T46" fmla="*/ 0 w 635"/>
                    <a:gd name="T47" fmla="*/ 0 h 158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35"/>
                    <a:gd name="T73" fmla="*/ 0 h 1587"/>
                    <a:gd name="T74" fmla="*/ 635 w 635"/>
                    <a:gd name="T75" fmla="*/ 1587 h 1587"/>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35" h="1587">
                      <a:moveTo>
                        <a:pt x="226" y="45"/>
                      </a:moveTo>
                      <a:lnTo>
                        <a:pt x="45" y="362"/>
                      </a:lnTo>
                      <a:lnTo>
                        <a:pt x="181" y="362"/>
                      </a:lnTo>
                      <a:lnTo>
                        <a:pt x="136" y="498"/>
                      </a:lnTo>
                      <a:lnTo>
                        <a:pt x="226" y="816"/>
                      </a:lnTo>
                      <a:lnTo>
                        <a:pt x="0" y="1315"/>
                      </a:lnTo>
                      <a:lnTo>
                        <a:pt x="181" y="1315"/>
                      </a:lnTo>
                      <a:lnTo>
                        <a:pt x="136" y="1587"/>
                      </a:lnTo>
                      <a:lnTo>
                        <a:pt x="408" y="1587"/>
                      </a:lnTo>
                      <a:lnTo>
                        <a:pt x="226" y="1496"/>
                      </a:lnTo>
                      <a:lnTo>
                        <a:pt x="317" y="1315"/>
                      </a:lnTo>
                      <a:lnTo>
                        <a:pt x="408" y="1587"/>
                      </a:lnTo>
                      <a:lnTo>
                        <a:pt x="635" y="1587"/>
                      </a:lnTo>
                      <a:lnTo>
                        <a:pt x="453" y="1496"/>
                      </a:lnTo>
                      <a:lnTo>
                        <a:pt x="453" y="1270"/>
                      </a:lnTo>
                      <a:lnTo>
                        <a:pt x="589" y="1270"/>
                      </a:lnTo>
                      <a:lnTo>
                        <a:pt x="408" y="816"/>
                      </a:lnTo>
                      <a:lnTo>
                        <a:pt x="499" y="453"/>
                      </a:lnTo>
                      <a:lnTo>
                        <a:pt x="408" y="317"/>
                      </a:lnTo>
                      <a:lnTo>
                        <a:pt x="362" y="226"/>
                      </a:lnTo>
                      <a:lnTo>
                        <a:pt x="453" y="226"/>
                      </a:lnTo>
                      <a:lnTo>
                        <a:pt x="408" y="0"/>
                      </a:lnTo>
                      <a:lnTo>
                        <a:pt x="272" y="0"/>
                      </a:lnTo>
                      <a:lnTo>
                        <a:pt x="226" y="45"/>
                      </a:lnTo>
                      <a:close/>
                    </a:path>
                  </a:pathLst>
                </a:custGeom>
                <a:solidFill>
                  <a:schemeClr val="folHlink"/>
                </a:solidFill>
                <a:ln w="9525">
                  <a:solidFill>
                    <a:schemeClr val="tx1"/>
                  </a:solidFill>
                  <a:round/>
                  <a:headEnd/>
                  <a:tailEnd/>
                </a:ln>
              </p:spPr>
              <p:txBody>
                <a:bodyPr/>
                <a:lstStyle/>
                <a:p>
                  <a:endParaRPr lang="en-US"/>
                </a:p>
              </p:txBody>
            </p:sp>
          </p:grpSp>
        </p:grpSp>
      </p:gr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right)">
                                      <p:cBhvr>
                                        <p:cTn id="7" dur="3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2"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right)">
                                      <p:cBhvr>
                                        <p:cTn id="12" dur="3000"/>
                                        <p:tgtEl>
                                          <p:spTgt spid="1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2"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right)">
                                      <p:cBhvr>
                                        <p:cTn id="17" dur="3000"/>
                                        <p:tgtEl>
                                          <p:spTgt spid="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2"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right)">
                                      <p:cBhvr>
                                        <p:cTn id="22" dur="3000"/>
                                        <p:tgtEl>
                                          <p:spTgt spid="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2"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wipe(right)">
                                      <p:cBhvr>
                                        <p:cTn id="27" dur="3000"/>
                                        <p:tgtEl>
                                          <p:spTgt spid="1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2" fill="hold"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wipe(right)">
                                      <p:cBhvr>
                                        <p:cTn id="32" dur="3000"/>
                                        <p:tgtEl>
                                          <p:spTgt spid="11"/>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2" fill="hold"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wipe(right)">
                                      <p:cBhvr>
                                        <p:cTn id="37" dur="3000"/>
                                        <p:tgtEl>
                                          <p:spTgt spid="14"/>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2" fill="hold"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wipe(right)">
                                      <p:cBhvr>
                                        <p:cTn id="42" dur="3000"/>
                                        <p:tgtEl>
                                          <p:spTgt spid="13"/>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2" fill="hold" nodeType="click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wipe(right)">
                                      <p:cBhvr>
                                        <p:cTn id="47" dur="3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0" y="0"/>
            <a:ext cx="9144000" cy="1700213"/>
          </a:xfrm>
          <a:solidFill>
            <a:schemeClr val="tx2">
              <a:lumMod val="20000"/>
              <a:lumOff val="80000"/>
            </a:schemeClr>
          </a:solidFill>
        </p:spPr>
        <p:txBody>
          <a:bodyPr/>
          <a:lstStyle/>
          <a:p>
            <a:pPr marL="736600" indent="-736600">
              <a:defRPr/>
            </a:pPr>
            <a:r>
              <a:rPr lang="en-US" b="1" dirty="0">
                <a:ea typeface="+mj-ea"/>
                <a:cs typeface="+mj-cs"/>
              </a:rPr>
              <a:t> </a:t>
            </a:r>
            <a:r>
              <a:rPr lang="en-US" b="1" dirty="0" smtClean="0">
                <a:ea typeface="+mj-ea"/>
                <a:cs typeface="+mj-cs"/>
              </a:rPr>
              <a:t>   2. </a:t>
            </a:r>
            <a:r>
              <a:rPr lang="en-US" b="1" dirty="0" err="1" smtClean="0">
                <a:ea typeface="+mj-ea"/>
                <a:cs typeface="+mj-cs"/>
              </a:rPr>
              <a:t>Perkembangan</a:t>
            </a:r>
            <a:r>
              <a:rPr lang="en-US" b="1" dirty="0" smtClean="0">
                <a:ea typeface="+mj-ea"/>
                <a:cs typeface="+mj-cs"/>
              </a:rPr>
              <a:t> </a:t>
            </a:r>
            <a:r>
              <a:rPr lang="en-US" b="1" dirty="0" err="1" smtClean="0">
                <a:ea typeface="+mj-ea"/>
                <a:cs typeface="+mj-cs"/>
              </a:rPr>
              <a:t>Intelektual</a:t>
            </a:r>
            <a:r>
              <a:rPr lang="en-US" b="1" dirty="0" smtClean="0">
                <a:ea typeface="+mj-ea"/>
                <a:cs typeface="+mj-cs"/>
              </a:rPr>
              <a:t/>
            </a:r>
            <a:br>
              <a:rPr lang="en-US" b="1" dirty="0" smtClean="0">
                <a:ea typeface="+mj-ea"/>
                <a:cs typeface="+mj-cs"/>
              </a:rPr>
            </a:br>
            <a:r>
              <a:rPr lang="en-US" b="1" dirty="0">
                <a:ea typeface="+mj-ea"/>
                <a:cs typeface="+mj-cs"/>
              </a:rPr>
              <a:t> </a:t>
            </a:r>
            <a:r>
              <a:rPr lang="en-US" b="1" dirty="0" smtClean="0">
                <a:ea typeface="+mj-ea"/>
                <a:cs typeface="+mj-cs"/>
              </a:rPr>
              <a:t>   </a:t>
            </a:r>
            <a:r>
              <a:rPr lang="en-US" b="1" dirty="0" err="1" smtClean="0">
                <a:ea typeface="+mj-ea"/>
                <a:cs typeface="+mj-cs"/>
              </a:rPr>
              <a:t>Anak</a:t>
            </a:r>
            <a:endParaRPr lang="en-US" dirty="0" smtClean="0">
              <a:ea typeface="+mj-ea"/>
              <a:cs typeface="+mj-cs"/>
            </a:endParaRPr>
          </a:p>
        </p:txBody>
      </p:sp>
      <p:sp>
        <p:nvSpPr>
          <p:cNvPr id="15363" name="Content Placeholder 1"/>
          <p:cNvSpPr>
            <a:spLocks noGrp="1"/>
          </p:cNvSpPr>
          <p:nvPr>
            <p:ph idx="1"/>
          </p:nvPr>
        </p:nvSpPr>
        <p:spPr>
          <a:xfrm>
            <a:off x="0" y="1916113"/>
            <a:ext cx="9144000" cy="4941887"/>
          </a:xfrm>
          <a:solidFill>
            <a:schemeClr val="accent1">
              <a:lumMod val="20000"/>
              <a:lumOff val="80000"/>
            </a:schemeClr>
          </a:solidFill>
        </p:spPr>
        <p:txBody>
          <a:bodyPr/>
          <a:lstStyle/>
          <a:p>
            <a:pPr>
              <a:defRPr/>
            </a:pPr>
            <a:r>
              <a:rPr lang="en-US" dirty="0" smtClean="0">
                <a:ea typeface="+mn-ea"/>
                <a:cs typeface="+mn-cs"/>
              </a:rPr>
              <a:t>Tingkat </a:t>
            </a:r>
            <a:r>
              <a:rPr lang="en-US" dirty="0" err="1" smtClean="0">
                <a:ea typeface="+mn-ea"/>
                <a:cs typeface="+mn-cs"/>
              </a:rPr>
              <a:t>intelegensi</a:t>
            </a:r>
            <a:r>
              <a:rPr lang="en-US" dirty="0" smtClean="0">
                <a:ea typeface="+mn-ea"/>
                <a:cs typeface="+mn-cs"/>
              </a:rPr>
              <a:t> </a:t>
            </a:r>
            <a:r>
              <a:rPr lang="en-US" dirty="0" err="1" smtClean="0">
                <a:ea typeface="+mn-ea"/>
                <a:cs typeface="+mn-cs"/>
              </a:rPr>
              <a:t>atau</a:t>
            </a:r>
            <a:r>
              <a:rPr lang="en-US" dirty="0" smtClean="0">
                <a:ea typeface="+mn-ea"/>
                <a:cs typeface="+mn-cs"/>
              </a:rPr>
              <a:t> </a:t>
            </a:r>
            <a:r>
              <a:rPr lang="en-US" i="1" dirty="0" smtClean="0">
                <a:ea typeface="+mn-ea"/>
                <a:cs typeface="+mn-cs"/>
              </a:rPr>
              <a:t>Intelligence Quotient</a:t>
            </a:r>
            <a:r>
              <a:rPr lang="en-US" dirty="0" smtClean="0">
                <a:ea typeface="+mn-ea"/>
                <a:cs typeface="+mn-cs"/>
              </a:rPr>
              <a:t> (IQ) </a:t>
            </a:r>
            <a:r>
              <a:rPr lang="en-US" dirty="0" err="1" smtClean="0">
                <a:ea typeface="+mn-ea"/>
                <a:cs typeface="+mn-cs"/>
              </a:rPr>
              <a:t>tiap</a:t>
            </a:r>
            <a:r>
              <a:rPr lang="en-US" dirty="0" smtClean="0">
                <a:ea typeface="+mn-ea"/>
                <a:cs typeface="+mn-cs"/>
              </a:rPr>
              <a:t> </a:t>
            </a:r>
            <a:r>
              <a:rPr lang="en-US" dirty="0" err="1" smtClean="0">
                <a:ea typeface="+mn-ea"/>
                <a:cs typeface="+mn-cs"/>
              </a:rPr>
              <a:t>individu</a:t>
            </a:r>
            <a:r>
              <a:rPr lang="en-US" dirty="0" smtClean="0">
                <a:ea typeface="+mn-ea"/>
                <a:cs typeface="+mn-cs"/>
              </a:rPr>
              <a:t> </a:t>
            </a:r>
            <a:r>
              <a:rPr lang="en-US" dirty="0" err="1" smtClean="0">
                <a:ea typeface="+mn-ea"/>
                <a:cs typeface="+mn-cs"/>
              </a:rPr>
              <a:t>anak</a:t>
            </a:r>
            <a:r>
              <a:rPr lang="en-US" dirty="0" smtClean="0">
                <a:ea typeface="+mn-ea"/>
                <a:cs typeface="+mn-cs"/>
              </a:rPr>
              <a:t> </a:t>
            </a:r>
            <a:r>
              <a:rPr lang="en-US" dirty="0" err="1" smtClean="0">
                <a:ea typeface="+mn-ea"/>
                <a:cs typeface="+mn-cs"/>
              </a:rPr>
              <a:t>itu</a:t>
            </a:r>
            <a:r>
              <a:rPr lang="en-US" dirty="0" smtClean="0">
                <a:ea typeface="+mn-ea"/>
                <a:cs typeface="+mn-cs"/>
              </a:rPr>
              <a:t> </a:t>
            </a:r>
            <a:r>
              <a:rPr lang="en-US" dirty="0" err="1" smtClean="0">
                <a:ea typeface="+mn-ea"/>
                <a:cs typeface="+mn-cs"/>
              </a:rPr>
              <a:t>berbeda-beda</a:t>
            </a:r>
            <a:r>
              <a:rPr lang="en-US" dirty="0" smtClean="0">
                <a:ea typeface="+mn-ea"/>
                <a:cs typeface="+mn-cs"/>
              </a:rPr>
              <a:t>.  </a:t>
            </a:r>
          </a:p>
          <a:p>
            <a:pPr>
              <a:defRPr/>
            </a:pPr>
            <a:r>
              <a:rPr lang="en-US" dirty="0" smtClean="0">
                <a:ea typeface="+mn-ea"/>
                <a:cs typeface="+mn-cs"/>
              </a:rPr>
              <a:t>Guru </a:t>
            </a:r>
            <a:r>
              <a:rPr lang="en-US" dirty="0" err="1" smtClean="0">
                <a:ea typeface="+mn-ea"/>
                <a:cs typeface="+mn-cs"/>
              </a:rPr>
              <a:t>sebaiknya</a:t>
            </a:r>
            <a:r>
              <a:rPr lang="en-US" dirty="0" smtClean="0">
                <a:ea typeface="+mn-ea"/>
                <a:cs typeface="+mn-cs"/>
              </a:rPr>
              <a:t> </a:t>
            </a:r>
            <a:r>
              <a:rPr lang="en-US" dirty="0" err="1" smtClean="0">
                <a:ea typeface="+mn-ea"/>
                <a:cs typeface="+mn-cs"/>
              </a:rPr>
              <a:t>mengetahui</a:t>
            </a:r>
            <a:r>
              <a:rPr lang="en-US" dirty="0" smtClean="0">
                <a:ea typeface="+mn-ea"/>
                <a:cs typeface="+mn-cs"/>
              </a:rPr>
              <a:t> </a:t>
            </a:r>
            <a:r>
              <a:rPr lang="en-US" dirty="0" err="1" smtClean="0">
                <a:ea typeface="+mn-ea"/>
                <a:cs typeface="+mn-cs"/>
              </a:rPr>
              <a:t>tingkat</a:t>
            </a:r>
            <a:r>
              <a:rPr lang="en-US" dirty="0" smtClean="0">
                <a:ea typeface="+mn-ea"/>
                <a:cs typeface="+mn-cs"/>
              </a:rPr>
              <a:t> IQ </a:t>
            </a:r>
            <a:r>
              <a:rPr lang="en-US" dirty="0" err="1" smtClean="0">
                <a:ea typeface="+mn-ea"/>
                <a:cs typeface="+mn-cs"/>
              </a:rPr>
              <a:t>setiap</a:t>
            </a:r>
            <a:r>
              <a:rPr lang="en-US" dirty="0" smtClean="0">
                <a:ea typeface="+mn-ea"/>
                <a:cs typeface="+mn-cs"/>
              </a:rPr>
              <a:t> </a:t>
            </a:r>
            <a:r>
              <a:rPr lang="en-US" dirty="0" err="1" smtClean="0">
                <a:ea typeface="+mn-ea"/>
                <a:cs typeface="+mn-cs"/>
              </a:rPr>
              <a:t>anak</a:t>
            </a:r>
            <a:r>
              <a:rPr lang="en-US" dirty="0" smtClean="0">
                <a:ea typeface="+mn-ea"/>
                <a:cs typeface="+mn-cs"/>
              </a:rPr>
              <a:t> di </a:t>
            </a:r>
            <a:r>
              <a:rPr lang="en-US" dirty="0" err="1" smtClean="0">
                <a:ea typeface="+mn-ea"/>
                <a:cs typeface="+mn-cs"/>
              </a:rPr>
              <a:t>kelasnya</a:t>
            </a:r>
            <a:r>
              <a:rPr lang="en-US" dirty="0" smtClean="0">
                <a:ea typeface="+mn-ea"/>
                <a:cs typeface="+mn-cs"/>
              </a:rPr>
              <a:t>, </a:t>
            </a:r>
            <a:r>
              <a:rPr lang="en-US" dirty="0" err="1" smtClean="0">
                <a:ea typeface="+mn-ea"/>
                <a:cs typeface="+mn-cs"/>
              </a:rPr>
              <a:t>walaupun</a:t>
            </a:r>
            <a:r>
              <a:rPr lang="en-US" dirty="0" smtClean="0">
                <a:ea typeface="+mn-ea"/>
                <a:cs typeface="+mn-cs"/>
              </a:rPr>
              <a:t> </a:t>
            </a:r>
            <a:r>
              <a:rPr lang="en-US" dirty="0" err="1" smtClean="0">
                <a:ea typeface="+mn-ea"/>
                <a:cs typeface="+mn-cs"/>
              </a:rPr>
              <a:t>hal</a:t>
            </a:r>
            <a:r>
              <a:rPr lang="en-US" dirty="0" smtClean="0">
                <a:ea typeface="+mn-ea"/>
                <a:cs typeface="+mn-cs"/>
              </a:rPr>
              <a:t> </a:t>
            </a:r>
            <a:r>
              <a:rPr lang="en-US" dirty="0" err="1" smtClean="0">
                <a:ea typeface="+mn-ea"/>
                <a:cs typeface="+mn-cs"/>
              </a:rPr>
              <a:t>itu</a:t>
            </a:r>
            <a:r>
              <a:rPr lang="en-US" dirty="0" smtClean="0">
                <a:ea typeface="+mn-ea"/>
                <a:cs typeface="+mn-cs"/>
              </a:rPr>
              <a:t> </a:t>
            </a:r>
            <a:r>
              <a:rPr lang="en-US" dirty="0" err="1" smtClean="0">
                <a:ea typeface="+mn-ea"/>
                <a:cs typeface="+mn-cs"/>
              </a:rPr>
              <a:t>bukan</a:t>
            </a:r>
            <a:r>
              <a:rPr lang="en-US" dirty="0" smtClean="0">
                <a:ea typeface="+mn-ea"/>
                <a:cs typeface="+mn-cs"/>
              </a:rPr>
              <a:t> </a:t>
            </a:r>
            <a:r>
              <a:rPr lang="en-US" dirty="0" err="1" smtClean="0">
                <a:ea typeface="+mn-ea"/>
                <a:cs typeface="+mn-cs"/>
              </a:rPr>
              <a:t>satu-satunya</a:t>
            </a:r>
            <a:r>
              <a:rPr lang="en-US" dirty="0" smtClean="0">
                <a:ea typeface="+mn-ea"/>
                <a:cs typeface="+mn-cs"/>
              </a:rPr>
              <a:t> </a:t>
            </a:r>
            <a:r>
              <a:rPr lang="en-US" dirty="0" err="1" smtClean="0">
                <a:ea typeface="+mn-ea"/>
                <a:cs typeface="+mn-cs"/>
              </a:rPr>
              <a:t>ukuran</a:t>
            </a:r>
            <a:r>
              <a:rPr lang="en-US" dirty="0" smtClean="0">
                <a:ea typeface="+mn-ea"/>
                <a:cs typeface="+mn-cs"/>
              </a:rPr>
              <a:t> </a:t>
            </a:r>
            <a:r>
              <a:rPr lang="en-US" dirty="0" err="1" smtClean="0">
                <a:ea typeface="+mn-ea"/>
                <a:cs typeface="+mn-cs"/>
              </a:rPr>
              <a:t>untuk</a:t>
            </a:r>
            <a:r>
              <a:rPr lang="en-US" dirty="0" smtClean="0">
                <a:ea typeface="+mn-ea"/>
                <a:cs typeface="+mn-cs"/>
              </a:rPr>
              <a:t> </a:t>
            </a:r>
            <a:r>
              <a:rPr lang="en-US" dirty="0" err="1" smtClean="0">
                <a:ea typeface="+mn-ea"/>
                <a:cs typeface="+mn-cs"/>
              </a:rPr>
              <a:t>mengukur</a:t>
            </a:r>
            <a:r>
              <a:rPr lang="en-US" dirty="0" smtClean="0">
                <a:ea typeface="+mn-ea"/>
                <a:cs typeface="+mn-cs"/>
              </a:rPr>
              <a:t> </a:t>
            </a:r>
            <a:r>
              <a:rPr lang="en-US" dirty="0" err="1" smtClean="0">
                <a:ea typeface="+mn-ea"/>
                <a:cs typeface="+mn-cs"/>
              </a:rPr>
              <a:t>kecerdasan</a:t>
            </a:r>
            <a:r>
              <a:rPr lang="en-US" dirty="0" smtClean="0">
                <a:ea typeface="+mn-ea"/>
                <a:cs typeface="+mn-cs"/>
              </a:rPr>
              <a:t> </a:t>
            </a:r>
            <a:r>
              <a:rPr lang="en-US" dirty="0" err="1" smtClean="0">
                <a:ea typeface="+mn-ea"/>
                <a:cs typeface="+mn-cs"/>
              </a:rPr>
              <a:t>anak</a:t>
            </a:r>
            <a:r>
              <a:rPr lang="en-US" dirty="0" smtClean="0">
                <a:ea typeface="+mn-ea"/>
                <a:cs typeface="+mn-cs"/>
              </a:rPr>
              <a:t>, </a:t>
            </a:r>
            <a:r>
              <a:rPr lang="en-US" dirty="0" err="1" smtClean="0">
                <a:ea typeface="+mn-ea"/>
                <a:cs typeface="+mn-cs"/>
              </a:rPr>
              <a:t>karena</a:t>
            </a:r>
            <a:r>
              <a:rPr lang="en-US" dirty="0" smtClean="0">
                <a:ea typeface="+mn-ea"/>
                <a:cs typeface="+mn-cs"/>
              </a:rPr>
              <a:t> </a:t>
            </a:r>
            <a:r>
              <a:rPr lang="en-US" dirty="0" err="1" smtClean="0">
                <a:ea typeface="+mn-ea"/>
                <a:cs typeface="+mn-cs"/>
              </a:rPr>
              <a:t>sekarang</a:t>
            </a:r>
            <a:r>
              <a:rPr lang="en-US" dirty="0" smtClean="0">
                <a:ea typeface="+mn-ea"/>
                <a:cs typeface="+mn-cs"/>
              </a:rPr>
              <a:t> </a:t>
            </a:r>
            <a:r>
              <a:rPr lang="en-US" dirty="0" err="1" smtClean="0">
                <a:ea typeface="+mn-ea"/>
                <a:cs typeface="+mn-cs"/>
              </a:rPr>
              <a:t>sudah</a:t>
            </a:r>
            <a:r>
              <a:rPr lang="en-US" dirty="0" smtClean="0">
                <a:ea typeface="+mn-ea"/>
                <a:cs typeface="+mn-cs"/>
              </a:rPr>
              <a:t> </a:t>
            </a:r>
            <a:r>
              <a:rPr lang="en-US" dirty="0" err="1" smtClean="0">
                <a:ea typeface="+mn-ea"/>
                <a:cs typeface="+mn-cs"/>
              </a:rPr>
              <a:t>dikenal</a:t>
            </a:r>
            <a:r>
              <a:rPr lang="en-US" dirty="0" smtClean="0">
                <a:ea typeface="+mn-ea"/>
                <a:cs typeface="+mn-cs"/>
              </a:rPr>
              <a:t> </a:t>
            </a:r>
            <a:r>
              <a:rPr lang="en-US" b="1" i="1" dirty="0" smtClean="0">
                <a:ea typeface="+mn-ea"/>
                <a:cs typeface="+mn-cs"/>
              </a:rPr>
              <a:t>Multiple </a:t>
            </a:r>
            <a:r>
              <a:rPr lang="en-US" b="1" i="1" dirty="0" err="1" smtClean="0">
                <a:ea typeface="+mn-ea"/>
                <a:cs typeface="+mn-cs"/>
              </a:rPr>
              <a:t>Intellegences</a:t>
            </a:r>
            <a:r>
              <a:rPr lang="en-US" b="1" i="1" dirty="0" smtClean="0">
                <a:ea typeface="+mn-ea"/>
                <a:cs typeface="+mn-cs"/>
              </a:rPr>
              <a:t> </a:t>
            </a:r>
            <a:r>
              <a:rPr lang="en-US" dirty="0" smtClean="0">
                <a:ea typeface="+mn-ea"/>
                <a:cs typeface="+mn-cs"/>
              </a:rPr>
              <a:t>(MI) </a:t>
            </a:r>
            <a:r>
              <a:rPr lang="en-US" dirty="0" err="1" smtClean="0">
                <a:ea typeface="+mn-ea"/>
                <a:cs typeface="+mn-cs"/>
              </a:rPr>
              <a:t>atau</a:t>
            </a:r>
            <a:r>
              <a:rPr lang="en-US" dirty="0" smtClean="0">
                <a:ea typeface="+mn-ea"/>
                <a:cs typeface="+mn-cs"/>
              </a:rPr>
              <a:t> </a:t>
            </a:r>
            <a:r>
              <a:rPr lang="en-US" dirty="0" err="1" smtClean="0">
                <a:ea typeface="+mn-ea"/>
                <a:cs typeface="+mn-cs"/>
              </a:rPr>
              <a:t>Kecerdasan</a:t>
            </a:r>
            <a:r>
              <a:rPr lang="en-US" dirty="0" smtClean="0">
                <a:ea typeface="+mn-ea"/>
                <a:cs typeface="+mn-cs"/>
              </a:rPr>
              <a:t> </a:t>
            </a:r>
            <a:r>
              <a:rPr lang="en-US" dirty="0" err="1" smtClean="0">
                <a:ea typeface="+mn-ea"/>
                <a:cs typeface="+mn-cs"/>
              </a:rPr>
              <a:t>Majemuk</a:t>
            </a:r>
            <a:r>
              <a:rPr lang="en-US" dirty="0" smtClean="0">
                <a:ea typeface="+mn-ea"/>
                <a:cs typeface="+mn-cs"/>
              </a:rPr>
              <a:t> </a:t>
            </a:r>
            <a:r>
              <a:rPr lang="en-US" dirty="0" err="1" smtClean="0">
                <a:ea typeface="+mn-ea"/>
                <a:cs typeface="+mn-cs"/>
              </a:rPr>
              <a:t>dari</a:t>
            </a:r>
            <a:r>
              <a:rPr lang="en-US" dirty="0" smtClean="0">
                <a:ea typeface="+mn-ea"/>
                <a:cs typeface="+mn-cs"/>
              </a:rPr>
              <a:t> Howard Gardner. </a:t>
            </a:r>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0" y="0"/>
            <a:ext cx="9144000" cy="908050"/>
          </a:xfrm>
          <a:solidFill>
            <a:schemeClr val="tx2">
              <a:lumMod val="20000"/>
              <a:lumOff val="80000"/>
            </a:schemeClr>
          </a:solidFill>
        </p:spPr>
        <p:txBody>
          <a:bodyPr/>
          <a:lstStyle/>
          <a:p>
            <a:pPr>
              <a:defRPr/>
            </a:pPr>
            <a:r>
              <a:rPr lang="en-US" sz="4000" b="1" dirty="0" smtClean="0">
                <a:ea typeface="+mj-ea"/>
                <a:cs typeface="+mj-cs"/>
              </a:rPr>
              <a:t>a. Tingkat </a:t>
            </a:r>
            <a:r>
              <a:rPr lang="en-US" sz="4000" b="1" dirty="0" err="1" smtClean="0">
                <a:ea typeface="+mj-ea"/>
                <a:cs typeface="+mj-cs"/>
              </a:rPr>
              <a:t>perkembangan</a:t>
            </a:r>
            <a:r>
              <a:rPr lang="en-US" sz="4000" b="1" dirty="0" smtClean="0">
                <a:ea typeface="+mj-ea"/>
                <a:cs typeface="+mj-cs"/>
              </a:rPr>
              <a:t> </a:t>
            </a:r>
            <a:r>
              <a:rPr lang="en-US" sz="4000" b="1" dirty="0" err="1" smtClean="0">
                <a:ea typeface="+mj-ea"/>
                <a:cs typeface="+mj-cs"/>
              </a:rPr>
              <a:t>Kognitif</a:t>
            </a:r>
            <a:endParaRPr lang="en-US" sz="4000" b="1" dirty="0" smtClean="0">
              <a:ea typeface="+mj-ea"/>
              <a:cs typeface="+mj-cs"/>
            </a:endParaRPr>
          </a:p>
        </p:txBody>
      </p:sp>
      <p:sp>
        <p:nvSpPr>
          <p:cNvPr id="3" name="Content Placeholder 2"/>
          <p:cNvSpPr>
            <a:spLocks noGrp="1"/>
          </p:cNvSpPr>
          <p:nvPr>
            <p:ph idx="1"/>
          </p:nvPr>
        </p:nvSpPr>
        <p:spPr>
          <a:xfrm>
            <a:off x="3095625" y="1052513"/>
            <a:ext cx="6083300" cy="5840412"/>
          </a:xfrm>
          <a:solidFill>
            <a:schemeClr val="accent1">
              <a:lumMod val="20000"/>
              <a:lumOff val="80000"/>
            </a:schemeClr>
          </a:solidFill>
        </p:spPr>
        <p:txBody>
          <a:bodyPr/>
          <a:lstStyle/>
          <a:p>
            <a:pPr marL="0" indent="0">
              <a:buFont typeface="Wingdings" pitchFamily="2" charset="2"/>
              <a:buNone/>
              <a:defRPr/>
            </a:pPr>
            <a:r>
              <a:rPr lang="en-US" dirty="0" err="1" smtClean="0">
                <a:ea typeface="+mn-ea"/>
                <a:cs typeface="+mn-cs"/>
              </a:rPr>
              <a:t>Empat</a:t>
            </a:r>
            <a:r>
              <a:rPr lang="en-US" dirty="0" smtClean="0">
                <a:ea typeface="+mn-ea"/>
                <a:cs typeface="+mn-cs"/>
              </a:rPr>
              <a:t> </a:t>
            </a:r>
            <a:r>
              <a:rPr lang="en-US" dirty="0" err="1" smtClean="0">
                <a:ea typeface="+mn-ea"/>
                <a:cs typeface="+mn-cs"/>
              </a:rPr>
              <a:t>periode</a:t>
            </a:r>
            <a:r>
              <a:rPr lang="en-US" dirty="0" smtClean="0">
                <a:ea typeface="+mn-ea"/>
                <a:cs typeface="+mn-cs"/>
              </a:rPr>
              <a:t> </a:t>
            </a:r>
            <a:r>
              <a:rPr lang="en-US" dirty="0" err="1" smtClean="0">
                <a:ea typeface="+mn-ea"/>
                <a:cs typeface="+mn-cs"/>
              </a:rPr>
              <a:t>perkembangan</a:t>
            </a:r>
            <a:r>
              <a:rPr lang="en-US" dirty="0" smtClean="0">
                <a:ea typeface="+mn-ea"/>
                <a:cs typeface="+mn-cs"/>
              </a:rPr>
              <a:t> </a:t>
            </a:r>
            <a:r>
              <a:rPr lang="en-US" dirty="0" err="1" smtClean="0">
                <a:ea typeface="+mn-ea"/>
                <a:cs typeface="+mn-cs"/>
              </a:rPr>
              <a:t>kognitif</a:t>
            </a:r>
            <a:r>
              <a:rPr lang="en-US" dirty="0" smtClean="0">
                <a:ea typeface="+mn-ea"/>
                <a:cs typeface="+mn-cs"/>
              </a:rPr>
              <a:t> </a:t>
            </a:r>
            <a:r>
              <a:rPr lang="en-US" dirty="0" err="1" smtClean="0">
                <a:ea typeface="+mn-ea"/>
                <a:cs typeface="+mn-cs"/>
              </a:rPr>
              <a:t>menurut</a:t>
            </a:r>
            <a:r>
              <a:rPr lang="en-US" dirty="0" smtClean="0">
                <a:ea typeface="+mn-ea"/>
                <a:cs typeface="+mn-cs"/>
              </a:rPr>
              <a:t> Piaget: </a:t>
            </a:r>
          </a:p>
          <a:p>
            <a:pPr marL="514350" indent="-514350">
              <a:buFont typeface="Wingdings" pitchFamily="2" charset="2"/>
              <a:buAutoNum type="arabicPeriod"/>
              <a:defRPr/>
            </a:pPr>
            <a:r>
              <a:rPr lang="en-US" dirty="0" err="1" smtClean="0">
                <a:ea typeface="+mn-ea"/>
                <a:cs typeface="+mn-cs"/>
              </a:rPr>
              <a:t>Sensori</a:t>
            </a:r>
            <a:r>
              <a:rPr lang="en-US" dirty="0" smtClean="0">
                <a:ea typeface="+mn-ea"/>
                <a:cs typeface="+mn-cs"/>
              </a:rPr>
              <a:t> </a:t>
            </a:r>
            <a:r>
              <a:rPr lang="en-US" dirty="0">
                <a:ea typeface="+mn-ea"/>
                <a:cs typeface="+mn-cs"/>
              </a:rPr>
              <a:t>motor </a:t>
            </a:r>
            <a:r>
              <a:rPr lang="en-US" dirty="0" smtClean="0">
                <a:ea typeface="+mn-ea"/>
                <a:cs typeface="+mn-cs"/>
              </a:rPr>
              <a:t>(0-2 </a:t>
            </a:r>
            <a:r>
              <a:rPr lang="en-US" dirty="0" err="1" smtClean="0">
                <a:ea typeface="+mn-ea"/>
                <a:cs typeface="+mn-cs"/>
              </a:rPr>
              <a:t>th</a:t>
            </a:r>
            <a:r>
              <a:rPr lang="en-US" dirty="0" smtClean="0">
                <a:ea typeface="+mn-ea"/>
                <a:cs typeface="+mn-cs"/>
              </a:rPr>
              <a:t>) </a:t>
            </a:r>
            <a:endParaRPr lang="en-US" dirty="0">
              <a:ea typeface="+mn-ea"/>
              <a:cs typeface="+mn-cs"/>
            </a:endParaRPr>
          </a:p>
          <a:p>
            <a:pPr marL="514350" indent="-514350">
              <a:buFont typeface="Wingdings" pitchFamily="2" charset="2"/>
              <a:buAutoNum type="arabicPeriod"/>
              <a:defRPr/>
            </a:pPr>
            <a:r>
              <a:rPr lang="en-US" dirty="0" err="1" smtClean="0">
                <a:ea typeface="+mn-ea"/>
                <a:cs typeface="+mn-cs"/>
              </a:rPr>
              <a:t>Pra-operasional</a:t>
            </a:r>
            <a:r>
              <a:rPr lang="en-US" dirty="0" smtClean="0">
                <a:ea typeface="+mn-ea"/>
                <a:cs typeface="+mn-cs"/>
              </a:rPr>
              <a:t> (2-7 </a:t>
            </a:r>
            <a:r>
              <a:rPr lang="en-US" dirty="0" err="1" smtClean="0">
                <a:ea typeface="+mn-ea"/>
                <a:cs typeface="+mn-cs"/>
              </a:rPr>
              <a:t>th</a:t>
            </a:r>
            <a:r>
              <a:rPr lang="en-US" dirty="0" smtClean="0">
                <a:ea typeface="+mn-ea"/>
                <a:cs typeface="+mn-cs"/>
              </a:rPr>
              <a:t>) </a:t>
            </a:r>
            <a:endParaRPr lang="en-US" dirty="0">
              <a:ea typeface="+mn-ea"/>
              <a:cs typeface="+mn-cs"/>
            </a:endParaRPr>
          </a:p>
          <a:p>
            <a:pPr marL="514350" indent="-514350">
              <a:buFont typeface="Wingdings" pitchFamily="2" charset="2"/>
              <a:buAutoNum type="arabicPeriod"/>
              <a:defRPr/>
            </a:pPr>
            <a:r>
              <a:rPr lang="en-US" dirty="0" err="1" smtClean="0">
                <a:ea typeface="+mn-ea"/>
                <a:cs typeface="+mn-cs"/>
              </a:rPr>
              <a:t>Operasional</a:t>
            </a:r>
            <a:r>
              <a:rPr lang="en-US" dirty="0" smtClean="0">
                <a:ea typeface="+mn-ea"/>
                <a:cs typeface="+mn-cs"/>
              </a:rPr>
              <a:t> </a:t>
            </a:r>
            <a:r>
              <a:rPr lang="en-US" dirty="0" err="1">
                <a:ea typeface="+mn-ea"/>
                <a:cs typeface="+mn-cs"/>
              </a:rPr>
              <a:t>konkret</a:t>
            </a:r>
            <a:r>
              <a:rPr lang="en-US" dirty="0">
                <a:ea typeface="+mn-ea"/>
                <a:cs typeface="+mn-cs"/>
              </a:rPr>
              <a:t> </a:t>
            </a:r>
            <a:r>
              <a:rPr lang="en-US" dirty="0" smtClean="0">
                <a:ea typeface="+mn-ea"/>
                <a:cs typeface="+mn-cs"/>
              </a:rPr>
              <a:t>(7-11 </a:t>
            </a:r>
            <a:r>
              <a:rPr lang="en-US" dirty="0" err="1" smtClean="0">
                <a:ea typeface="+mn-ea"/>
                <a:cs typeface="+mn-cs"/>
              </a:rPr>
              <a:t>th</a:t>
            </a:r>
            <a:r>
              <a:rPr lang="en-US" dirty="0" smtClean="0">
                <a:ea typeface="+mn-ea"/>
                <a:cs typeface="+mn-cs"/>
              </a:rPr>
              <a:t>)</a:t>
            </a:r>
          </a:p>
          <a:p>
            <a:pPr marL="514350" indent="-514350">
              <a:buFont typeface="Wingdings" pitchFamily="2" charset="2"/>
              <a:buAutoNum type="arabicPeriod"/>
              <a:defRPr/>
            </a:pPr>
            <a:r>
              <a:rPr lang="en-US" dirty="0" err="1" smtClean="0">
                <a:ea typeface="+mn-ea"/>
                <a:cs typeface="+mn-cs"/>
              </a:rPr>
              <a:t>Operasional</a:t>
            </a:r>
            <a:r>
              <a:rPr lang="en-US" dirty="0" smtClean="0">
                <a:ea typeface="+mn-ea"/>
                <a:cs typeface="+mn-cs"/>
              </a:rPr>
              <a:t> </a:t>
            </a:r>
            <a:r>
              <a:rPr lang="en-US" dirty="0">
                <a:ea typeface="+mn-ea"/>
                <a:cs typeface="+mn-cs"/>
              </a:rPr>
              <a:t>formal </a:t>
            </a:r>
            <a:r>
              <a:rPr lang="en-US" dirty="0" smtClean="0">
                <a:ea typeface="+mn-ea"/>
                <a:cs typeface="+mn-cs"/>
              </a:rPr>
              <a:t>(11-15 </a:t>
            </a:r>
            <a:r>
              <a:rPr lang="en-US" dirty="0" err="1" smtClean="0">
                <a:ea typeface="+mn-ea"/>
                <a:cs typeface="+mn-cs"/>
              </a:rPr>
              <a:t>th</a:t>
            </a:r>
            <a:r>
              <a:rPr lang="en-US" dirty="0" smtClean="0">
                <a:ea typeface="+mn-ea"/>
                <a:cs typeface="+mn-cs"/>
              </a:rPr>
              <a:t>)</a:t>
            </a:r>
            <a:endParaRPr lang="en-US" dirty="0">
              <a:ea typeface="+mn-ea"/>
              <a:cs typeface="+mn-cs"/>
            </a:endParaRPr>
          </a:p>
        </p:txBody>
      </p:sp>
      <p:pic>
        <p:nvPicPr>
          <p:cNvPr id="4" name="Picture 4" descr="Jean_Piaget[1]"/>
          <p:cNvPicPr>
            <a:picLocks noChangeAspect="1" noChangeArrowheads="1"/>
          </p:cNvPicPr>
          <p:nvPr/>
        </p:nvPicPr>
        <p:blipFill>
          <a:blip r:embed="rId2">
            <a:extLst>
              <a:ext uri="{28A0092B-C50C-407E-A947-70E740481C1C}">
                <a14:useLocalDpi xmlns:a14="http://schemas.microsoft.com/office/drawing/2010/main" val="0"/>
              </a:ext>
            </a:extLst>
          </a:blip>
          <a:srcRect b="23412"/>
          <a:stretch>
            <a:fillRect/>
          </a:stretch>
        </p:blipFill>
        <p:spPr bwMode="auto">
          <a:xfrm>
            <a:off x="0" y="1052513"/>
            <a:ext cx="3059113" cy="337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bwMode="auto">
          <a:xfrm>
            <a:off x="0" y="4430713"/>
            <a:ext cx="3059113" cy="2427287"/>
          </a:xfrm>
          <a:prstGeom prst="rect">
            <a:avLst/>
          </a:prstGeom>
          <a:solidFill>
            <a:schemeClr val="tx2">
              <a:lumMod val="40000"/>
              <a:lumOff val="60000"/>
            </a:schemeClr>
          </a:solidFill>
          <a:ln w="9525" cap="flat" cmpd="sng" algn="ctr">
            <a:solidFill>
              <a:schemeClr val="tx1"/>
            </a:solidFill>
            <a:prstDash val="solid"/>
            <a:round/>
            <a:headEnd type="none" w="med" len="med"/>
            <a:tailEnd type="none" w="med" len="med"/>
          </a:ln>
          <a:effectLst/>
        </p:spPr>
        <p:txBody>
          <a:bodyPr/>
          <a:lstStyle/>
          <a:p>
            <a:pPr algn="ctr">
              <a:defRPr/>
            </a:pPr>
            <a:r>
              <a:rPr lang="en-US" sz="2400" dirty="0">
                <a:ea typeface="+mn-ea"/>
              </a:rPr>
              <a:t>JEAN PIAGET</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4)">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1042988" y="-171450"/>
            <a:ext cx="7793037" cy="1462088"/>
          </a:xfrm>
        </p:spPr>
        <p:txBody>
          <a:bodyPr/>
          <a:lstStyle/>
          <a:p>
            <a:r>
              <a:rPr lang="en-ID" sz="3200" smtClean="0"/>
              <a:t>Perkembangan Kognitif </a:t>
            </a:r>
            <a:br>
              <a:rPr lang="en-ID" sz="3200" smtClean="0"/>
            </a:br>
            <a:r>
              <a:rPr lang="en-ID" sz="3200" smtClean="0"/>
              <a:t>Anak SD</a:t>
            </a:r>
            <a:endParaRPr lang="en-US" sz="3200" smtClean="0"/>
          </a:p>
        </p:txBody>
      </p:sp>
      <p:sp>
        <p:nvSpPr>
          <p:cNvPr id="19459" name="Content Placeholder 2"/>
          <p:cNvSpPr>
            <a:spLocks noGrp="1"/>
          </p:cNvSpPr>
          <p:nvPr>
            <p:ph idx="1"/>
          </p:nvPr>
        </p:nvSpPr>
        <p:spPr/>
        <p:txBody>
          <a:bodyPr/>
          <a:lstStyle/>
          <a:p>
            <a:r>
              <a:rPr lang="en-US" smtClean="0"/>
              <a:t> </a:t>
            </a:r>
          </a:p>
        </p:txBody>
      </p:sp>
      <p:graphicFrame>
        <p:nvGraphicFramePr>
          <p:cNvPr id="5" name="Diagram 4"/>
          <p:cNvGraphicFramePr/>
          <p:nvPr/>
        </p:nvGraphicFramePr>
        <p:xfrm>
          <a:off x="467544" y="1412776"/>
          <a:ext cx="7992888" cy="53285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D" dirty="0" err="1" smtClean="0"/>
              <a:t>Materi</a:t>
            </a:r>
            <a:r>
              <a:rPr lang="en-ID" dirty="0" smtClean="0"/>
              <a:t> </a:t>
            </a:r>
            <a:r>
              <a:rPr lang="en-ID" dirty="0" err="1" smtClean="0"/>
              <a:t>Pedagogi</a:t>
            </a:r>
            <a:endParaRPr lang="en-US" dirty="0"/>
          </a:p>
        </p:txBody>
      </p:sp>
      <p:sp>
        <p:nvSpPr>
          <p:cNvPr id="3" name="Content Placeholder 2"/>
          <p:cNvSpPr>
            <a:spLocks noGrp="1"/>
          </p:cNvSpPr>
          <p:nvPr>
            <p:ph idx="1"/>
          </p:nvPr>
        </p:nvSpPr>
        <p:spPr/>
        <p:txBody>
          <a:bodyPr/>
          <a:lstStyle/>
          <a:p>
            <a:r>
              <a:rPr lang="id-ID" sz="2000" dirty="0"/>
              <a:t>Pendalaman materi pedagogik mencakup: (1) pengenalan karakter dan pengembangan potensi peserta didik; (2) </a:t>
            </a:r>
            <a:r>
              <a:rPr lang="en-ID" sz="2000" dirty="0" err="1" smtClean="0"/>
              <a:t>pengembangan</a:t>
            </a:r>
            <a:r>
              <a:rPr lang="en-ID" sz="2000" dirty="0" smtClean="0"/>
              <a:t> </a:t>
            </a:r>
            <a:r>
              <a:rPr lang="en-ID" sz="2000" dirty="0" err="1" smtClean="0"/>
              <a:t>kurikulum</a:t>
            </a:r>
            <a:r>
              <a:rPr lang="en-ID" sz="2000" dirty="0" smtClean="0"/>
              <a:t>, (3) </a:t>
            </a:r>
            <a:r>
              <a:rPr lang="id-ID" sz="2000" dirty="0" smtClean="0"/>
              <a:t>teori </a:t>
            </a:r>
            <a:r>
              <a:rPr lang="id-ID" sz="2000" dirty="0"/>
              <a:t>belajar dan model pembelajaran dengan pendekatan pembelajaran berpusat pada siswa; </a:t>
            </a:r>
            <a:r>
              <a:rPr lang="id-ID" sz="2000" dirty="0" smtClean="0"/>
              <a:t>dan </a:t>
            </a:r>
            <a:r>
              <a:rPr lang="id-ID" sz="2000" dirty="0"/>
              <a:t>(4) penilaian pembelajaran. </a:t>
            </a:r>
            <a:endParaRPr lang="en-ID" sz="2000" dirty="0" smtClean="0"/>
          </a:p>
          <a:p>
            <a:r>
              <a:rPr lang="id-ID" sz="2000" dirty="0" smtClean="0"/>
              <a:t>Pembelajaran diawali dengan pertanyaan penjajagan oleh instruktur. Instruktur perlu memperhatikan materi yang relevan dengan kisi-kisi PLPG 2016 melalui pembelajaran dengan berbagai model pembelajaran antara lain </a:t>
            </a:r>
            <a:r>
              <a:rPr lang="id-ID" sz="2000" i="1" dirty="0" smtClean="0"/>
              <a:t>discovery learning, inquiry learning, problem based learning,</a:t>
            </a:r>
            <a:r>
              <a:rPr lang="id-ID" sz="2000" dirty="0" smtClean="0"/>
              <a:t> dan/atau</a:t>
            </a:r>
            <a:r>
              <a:rPr lang="id-ID" sz="2000" i="1" dirty="0" smtClean="0"/>
              <a:t> project based learning</a:t>
            </a:r>
            <a:r>
              <a:rPr lang="id-ID" sz="2000" dirty="0" smtClean="0"/>
              <a:t>.</a:t>
            </a:r>
            <a:endParaRPr lang="en-US" sz="2000" dirty="0" smtClean="0"/>
          </a:p>
          <a:p>
            <a:pPr marL="0" indent="0">
              <a:buNone/>
            </a:pPr>
            <a:endParaRPr lang="en-US" sz="2000" dirty="0"/>
          </a:p>
        </p:txBody>
      </p:sp>
    </p:spTree>
    <p:extLst>
      <p:ext uri="{BB962C8B-B14F-4D97-AF65-F5344CB8AC3E}">
        <p14:creationId xmlns:p14="http://schemas.microsoft.com/office/powerpoint/2010/main" val="36121983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6767513" cy="1412875"/>
          </a:xfrm>
          <a:solidFill>
            <a:schemeClr val="tx2">
              <a:lumMod val="20000"/>
              <a:lumOff val="80000"/>
            </a:schemeClr>
          </a:solidFill>
        </p:spPr>
        <p:txBody>
          <a:bodyPr/>
          <a:lstStyle/>
          <a:p>
            <a:pPr marL="457200" indent="-457200">
              <a:defRPr/>
            </a:pPr>
            <a:r>
              <a:rPr lang="en-US" sz="3600" b="1" dirty="0" smtClean="0">
                <a:ea typeface="+mj-ea"/>
                <a:cs typeface="+mj-cs"/>
              </a:rPr>
              <a:t>b. </a:t>
            </a:r>
            <a:r>
              <a:rPr lang="en-US" sz="3600" b="1" dirty="0" err="1" smtClean="0">
                <a:ea typeface="+mj-ea"/>
                <a:cs typeface="+mj-cs"/>
              </a:rPr>
              <a:t>Konstruktivisme</a:t>
            </a:r>
            <a:r>
              <a:rPr lang="en-US" sz="3600" b="1" dirty="0" smtClean="0">
                <a:ea typeface="+mj-ea"/>
                <a:cs typeface="+mj-cs"/>
              </a:rPr>
              <a:t> </a:t>
            </a:r>
            <a:r>
              <a:rPr lang="en-US" sz="3600" b="1" dirty="0" err="1" smtClean="0">
                <a:ea typeface="+mj-ea"/>
                <a:cs typeface="+mj-cs"/>
              </a:rPr>
              <a:t>Sosial</a:t>
            </a:r>
            <a:r>
              <a:rPr lang="en-US" sz="3600" b="1" dirty="0" smtClean="0">
                <a:ea typeface="+mj-ea"/>
                <a:cs typeface="+mj-cs"/>
              </a:rPr>
              <a:t> Menurut </a:t>
            </a:r>
            <a:r>
              <a:rPr lang="en-US" sz="3600" b="1" dirty="0" err="1" smtClean="0">
                <a:ea typeface="+mj-ea"/>
                <a:cs typeface="+mj-cs"/>
              </a:rPr>
              <a:t>Vygotsky</a:t>
            </a:r>
            <a:r>
              <a:rPr lang="en-US" sz="3600" b="1" dirty="0" smtClean="0">
                <a:ea typeface="+mj-ea"/>
                <a:cs typeface="+mj-cs"/>
              </a:rPr>
              <a:t> </a:t>
            </a:r>
            <a:endParaRPr lang="en-US" sz="3600" b="1" dirty="0">
              <a:ea typeface="+mj-ea"/>
              <a:cs typeface="+mj-cs"/>
            </a:endParaRPr>
          </a:p>
        </p:txBody>
      </p:sp>
      <p:sp>
        <p:nvSpPr>
          <p:cNvPr id="3" name="Content Placeholder 2"/>
          <p:cNvSpPr>
            <a:spLocks noGrp="1"/>
          </p:cNvSpPr>
          <p:nvPr>
            <p:ph idx="1"/>
          </p:nvPr>
        </p:nvSpPr>
        <p:spPr>
          <a:xfrm>
            <a:off x="0" y="1395413"/>
            <a:ext cx="6156325" cy="2293937"/>
          </a:xfrm>
          <a:solidFill>
            <a:schemeClr val="accent1">
              <a:lumMod val="20000"/>
              <a:lumOff val="80000"/>
            </a:schemeClr>
          </a:solidFill>
        </p:spPr>
        <p:txBody>
          <a:bodyPr/>
          <a:lstStyle/>
          <a:p>
            <a:pPr marL="236538" indent="-236538">
              <a:buFont typeface="Wingdings" pitchFamily="2" charset="2"/>
              <a:buAutoNum type="arabicPeriod"/>
              <a:defRPr/>
            </a:pPr>
            <a:r>
              <a:rPr lang="en-US" sz="2500" dirty="0" err="1" smtClean="0">
                <a:ea typeface="+mn-ea"/>
                <a:cs typeface="+mn-cs"/>
              </a:rPr>
              <a:t>Anak</a:t>
            </a:r>
            <a:r>
              <a:rPr lang="en-US" sz="2500" dirty="0" smtClean="0">
                <a:ea typeface="+mn-ea"/>
                <a:cs typeface="+mn-cs"/>
              </a:rPr>
              <a:t> </a:t>
            </a:r>
            <a:r>
              <a:rPr lang="en-US" sz="2500" dirty="0" err="1" smtClean="0">
                <a:ea typeface="+mn-ea"/>
                <a:cs typeface="+mn-cs"/>
              </a:rPr>
              <a:t>secara</a:t>
            </a:r>
            <a:r>
              <a:rPr lang="en-US" sz="2500" dirty="0" smtClean="0">
                <a:ea typeface="+mn-ea"/>
                <a:cs typeface="+mn-cs"/>
              </a:rPr>
              <a:t> natural </a:t>
            </a:r>
            <a:r>
              <a:rPr lang="en-US" sz="2500" dirty="0" err="1" smtClean="0">
                <a:ea typeface="+mn-ea"/>
                <a:cs typeface="+mn-cs"/>
              </a:rPr>
              <a:t>belajar</a:t>
            </a:r>
            <a:r>
              <a:rPr lang="en-US" sz="2500" dirty="0" smtClean="0">
                <a:ea typeface="+mn-ea"/>
                <a:cs typeface="+mn-cs"/>
              </a:rPr>
              <a:t> </a:t>
            </a:r>
            <a:r>
              <a:rPr lang="en-US" sz="2500" dirty="0" err="1" smtClean="0">
                <a:ea typeface="+mn-ea"/>
                <a:cs typeface="+mn-cs"/>
              </a:rPr>
              <a:t>dan</a:t>
            </a:r>
            <a:r>
              <a:rPr lang="en-US" sz="2500" dirty="0" smtClean="0">
                <a:ea typeface="+mn-ea"/>
                <a:cs typeface="+mn-cs"/>
              </a:rPr>
              <a:t> </a:t>
            </a:r>
            <a:r>
              <a:rPr lang="en-US" sz="2500" b="1" dirty="0" err="1" smtClean="0">
                <a:ea typeface="+mn-ea"/>
                <a:cs typeface="+mn-cs"/>
              </a:rPr>
              <a:t>mengkonstruksi</a:t>
            </a:r>
            <a:r>
              <a:rPr lang="en-US" sz="2500" dirty="0" smtClean="0">
                <a:ea typeface="+mn-ea"/>
                <a:cs typeface="+mn-cs"/>
              </a:rPr>
              <a:t> </a:t>
            </a:r>
            <a:r>
              <a:rPr lang="en-US" sz="2500" dirty="0" err="1" smtClean="0">
                <a:ea typeface="+mn-ea"/>
                <a:cs typeface="+mn-cs"/>
              </a:rPr>
              <a:t>pengetahuannya</a:t>
            </a:r>
            <a:r>
              <a:rPr lang="en-US" sz="2500" dirty="0" smtClean="0">
                <a:ea typeface="+mn-ea"/>
                <a:cs typeface="+mn-cs"/>
              </a:rPr>
              <a:t> </a:t>
            </a:r>
            <a:r>
              <a:rPr lang="en-US" sz="2500" dirty="0" err="1" smtClean="0">
                <a:ea typeface="+mn-ea"/>
                <a:cs typeface="+mn-cs"/>
              </a:rPr>
              <a:t>tentang</a:t>
            </a:r>
            <a:r>
              <a:rPr lang="en-US" sz="2500" dirty="0" smtClean="0">
                <a:ea typeface="+mn-ea"/>
                <a:cs typeface="+mn-cs"/>
              </a:rPr>
              <a:t> </a:t>
            </a:r>
            <a:r>
              <a:rPr lang="en-US" sz="2500" dirty="0" err="1" smtClean="0">
                <a:ea typeface="+mn-ea"/>
                <a:cs typeface="+mn-cs"/>
              </a:rPr>
              <a:t>segala</a:t>
            </a:r>
            <a:r>
              <a:rPr lang="en-US" sz="2500" dirty="0" smtClean="0">
                <a:ea typeface="+mn-ea"/>
                <a:cs typeface="+mn-cs"/>
              </a:rPr>
              <a:t> </a:t>
            </a:r>
            <a:r>
              <a:rPr lang="en-US" sz="2500" dirty="0" err="1" smtClean="0">
                <a:ea typeface="+mn-ea"/>
                <a:cs typeface="+mn-cs"/>
              </a:rPr>
              <a:t>sesuatu</a:t>
            </a:r>
            <a:r>
              <a:rPr lang="en-US" sz="2500" dirty="0" smtClean="0">
                <a:ea typeface="+mn-ea"/>
                <a:cs typeface="+mn-cs"/>
              </a:rPr>
              <a:t> </a:t>
            </a:r>
            <a:r>
              <a:rPr lang="en-US" sz="2500" dirty="0" err="1" smtClean="0">
                <a:ea typeface="+mn-ea"/>
                <a:cs typeface="+mn-cs"/>
              </a:rPr>
              <a:t>dari</a:t>
            </a:r>
            <a:r>
              <a:rPr lang="en-US" sz="2500" dirty="0" smtClean="0">
                <a:ea typeface="+mn-ea"/>
                <a:cs typeface="+mn-cs"/>
              </a:rPr>
              <a:t> </a:t>
            </a:r>
            <a:r>
              <a:rPr lang="en-US" sz="2500" dirty="0" err="1" smtClean="0">
                <a:ea typeface="+mn-ea"/>
                <a:cs typeface="+mn-cs"/>
              </a:rPr>
              <a:t>dan</a:t>
            </a:r>
            <a:r>
              <a:rPr lang="en-US" sz="2500" dirty="0" smtClean="0">
                <a:ea typeface="+mn-ea"/>
                <a:cs typeface="+mn-cs"/>
              </a:rPr>
              <a:t> </a:t>
            </a:r>
            <a:r>
              <a:rPr lang="en-US" sz="2500" dirty="0" err="1" smtClean="0">
                <a:ea typeface="+mn-ea"/>
                <a:cs typeface="+mn-cs"/>
              </a:rPr>
              <a:t>bersama</a:t>
            </a:r>
            <a:r>
              <a:rPr lang="en-US" sz="2500" dirty="0" smtClean="0">
                <a:ea typeface="+mn-ea"/>
                <a:cs typeface="+mn-cs"/>
              </a:rPr>
              <a:t> orang-orang lain di </a:t>
            </a:r>
            <a:r>
              <a:rPr lang="en-US" sz="2500" dirty="0" err="1" smtClean="0">
                <a:ea typeface="+mn-ea"/>
                <a:cs typeface="+mn-cs"/>
              </a:rPr>
              <a:t>lingkungannya</a:t>
            </a:r>
            <a:r>
              <a:rPr lang="en-US" sz="2500" dirty="0" smtClean="0">
                <a:ea typeface="+mn-ea"/>
                <a:cs typeface="+mn-cs"/>
              </a:rPr>
              <a:t>. </a:t>
            </a:r>
          </a:p>
        </p:txBody>
      </p:sp>
      <p:sp>
        <p:nvSpPr>
          <p:cNvPr id="5" name="Content Placeholder 2"/>
          <p:cNvSpPr txBox="1">
            <a:spLocks/>
          </p:cNvSpPr>
          <p:nvPr/>
        </p:nvSpPr>
        <p:spPr bwMode="auto">
          <a:xfrm>
            <a:off x="0" y="3689350"/>
            <a:ext cx="9144000" cy="3168650"/>
          </a:xfrm>
          <a:prstGeom prst="rect">
            <a:avLst/>
          </a:prstGeom>
          <a:solidFill>
            <a:schemeClr val="accent1">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a:lstStyle>
          <a:p>
            <a:pPr marL="236538" indent="-236538">
              <a:buFont typeface="+mj-lt"/>
              <a:buAutoNum type="arabicPeriod" startAt="2"/>
              <a:defRPr/>
            </a:pPr>
            <a:r>
              <a:rPr lang="en-US" sz="2500" b="0" dirty="0" err="1" smtClean="0"/>
              <a:t>Untuk</a:t>
            </a:r>
            <a:r>
              <a:rPr lang="en-US" sz="2500" b="0" dirty="0" smtClean="0"/>
              <a:t> </a:t>
            </a:r>
            <a:r>
              <a:rPr lang="en-US" sz="2500" b="0" dirty="0" err="1" smtClean="0"/>
              <a:t>merealisasikan</a:t>
            </a:r>
            <a:r>
              <a:rPr lang="en-US" sz="2500" b="0" dirty="0" smtClean="0"/>
              <a:t> </a:t>
            </a:r>
            <a:r>
              <a:rPr lang="en-US" sz="2500" b="0" dirty="0" err="1" smtClean="0"/>
              <a:t>kemampuan</a:t>
            </a:r>
            <a:r>
              <a:rPr lang="en-US" sz="2500" b="0" dirty="0" smtClean="0"/>
              <a:t> </a:t>
            </a:r>
            <a:r>
              <a:rPr lang="en-US" sz="2500" b="0" dirty="0" err="1" smtClean="0"/>
              <a:t>potensialnya</a:t>
            </a:r>
            <a:r>
              <a:rPr lang="en-US" sz="2500" b="0" dirty="0" smtClean="0"/>
              <a:t> yang optimal </a:t>
            </a:r>
            <a:r>
              <a:rPr lang="en-US" sz="2500" b="0" dirty="0" err="1" smtClean="0"/>
              <a:t>anak</a:t>
            </a:r>
            <a:r>
              <a:rPr lang="en-US" sz="2500" b="0" dirty="0" smtClean="0"/>
              <a:t> </a:t>
            </a:r>
            <a:r>
              <a:rPr lang="en-US" sz="2500" b="0" dirty="0" err="1" smtClean="0"/>
              <a:t>memerlukan</a:t>
            </a:r>
            <a:r>
              <a:rPr lang="en-US" sz="2500" b="0" dirty="0" smtClean="0"/>
              <a:t> </a:t>
            </a:r>
            <a:r>
              <a:rPr lang="en-US" sz="2500" i="1" dirty="0" smtClean="0"/>
              <a:t>scaffolding</a:t>
            </a:r>
            <a:r>
              <a:rPr lang="en-US" sz="2500" dirty="0" smtClean="0"/>
              <a:t> </a:t>
            </a:r>
            <a:r>
              <a:rPr lang="en-US" sz="2500" b="0" dirty="0" smtClean="0"/>
              <a:t> (</a:t>
            </a:r>
            <a:r>
              <a:rPr lang="en-US" sz="2500" b="0" dirty="0" err="1" smtClean="0"/>
              <a:t>pendampingan</a:t>
            </a:r>
            <a:r>
              <a:rPr lang="en-US" sz="2500" b="0" dirty="0" smtClean="0"/>
              <a:t> </a:t>
            </a:r>
            <a:r>
              <a:rPr lang="en-US" sz="2500" b="0" dirty="0" err="1" smtClean="0"/>
              <a:t>awal</a:t>
            </a:r>
            <a:r>
              <a:rPr lang="en-US" sz="2500" b="0" dirty="0" smtClean="0"/>
              <a:t>) </a:t>
            </a:r>
            <a:r>
              <a:rPr lang="en-US" sz="2500" b="0" dirty="0" err="1" smtClean="0"/>
              <a:t>oleh</a:t>
            </a:r>
            <a:r>
              <a:rPr lang="en-US" sz="2500" b="0" dirty="0" smtClean="0"/>
              <a:t> orang </a:t>
            </a:r>
            <a:r>
              <a:rPr lang="en-US" sz="2500" b="0" dirty="0" err="1" smtClean="0"/>
              <a:t>dewasa</a:t>
            </a:r>
            <a:r>
              <a:rPr lang="en-US" sz="2500" b="0" dirty="0" smtClean="0"/>
              <a:t> yang </a:t>
            </a:r>
            <a:r>
              <a:rPr lang="en-US" sz="2500" b="0" dirty="0" err="1" smtClean="0"/>
              <a:t>lebih</a:t>
            </a:r>
            <a:r>
              <a:rPr lang="en-US" sz="2500" b="0" dirty="0" smtClean="0"/>
              <a:t> </a:t>
            </a:r>
            <a:r>
              <a:rPr lang="en-US" sz="2500" b="0" dirty="0" err="1" smtClean="0"/>
              <a:t>mampu</a:t>
            </a:r>
            <a:r>
              <a:rPr lang="en-US" sz="2500" b="0" dirty="0" smtClean="0"/>
              <a:t> yang </a:t>
            </a:r>
            <a:r>
              <a:rPr lang="en-US" sz="2500" b="0" dirty="0" err="1" smtClean="0"/>
              <a:t>berperan</a:t>
            </a:r>
            <a:r>
              <a:rPr lang="en-US" sz="2500" b="0" dirty="0" smtClean="0"/>
              <a:t> </a:t>
            </a:r>
            <a:r>
              <a:rPr lang="en-US" sz="2500" b="0" dirty="0" err="1" smtClean="0"/>
              <a:t>sebagai</a:t>
            </a:r>
            <a:r>
              <a:rPr lang="en-US" sz="2500" b="0" dirty="0" smtClean="0"/>
              <a:t> </a:t>
            </a:r>
            <a:r>
              <a:rPr lang="en-US" sz="2500" dirty="0" err="1" smtClean="0"/>
              <a:t>fasilitator</a:t>
            </a:r>
            <a:r>
              <a:rPr lang="en-US" sz="2500" b="0" dirty="0" smtClean="0"/>
              <a:t>, </a:t>
            </a:r>
            <a:r>
              <a:rPr lang="en-US" sz="2500" b="0" dirty="0" err="1" smtClean="0"/>
              <a:t>hingga</a:t>
            </a:r>
            <a:r>
              <a:rPr lang="en-US" sz="2500" b="0" dirty="0" smtClean="0"/>
              <a:t> </a:t>
            </a:r>
            <a:r>
              <a:rPr lang="en-US" sz="2500" b="0" dirty="0" err="1" smtClean="0"/>
              <a:t>anak</a:t>
            </a:r>
            <a:r>
              <a:rPr lang="en-US" sz="2500" b="0" dirty="0" smtClean="0"/>
              <a:t> </a:t>
            </a:r>
            <a:r>
              <a:rPr lang="en-US" sz="2500" b="0" dirty="0" err="1" smtClean="0"/>
              <a:t>mencapai</a:t>
            </a:r>
            <a:r>
              <a:rPr lang="en-US" sz="2500" b="0" dirty="0" smtClean="0"/>
              <a:t> </a:t>
            </a:r>
            <a:r>
              <a:rPr lang="en-US" sz="2500" b="0" dirty="0" err="1" smtClean="0"/>
              <a:t>kemandirian</a:t>
            </a:r>
            <a:r>
              <a:rPr lang="en-US" sz="2500" b="0" dirty="0" smtClean="0"/>
              <a:t>. </a:t>
            </a:r>
          </a:p>
          <a:p>
            <a:pPr marL="236538" indent="-236538">
              <a:buFont typeface="Wingdings" pitchFamily="2" charset="2"/>
              <a:buAutoNum type="arabicPeriod" startAt="2"/>
              <a:defRPr/>
            </a:pPr>
            <a:r>
              <a:rPr lang="en-US" sz="2500" b="0" dirty="0" err="1" smtClean="0"/>
              <a:t>Interaksi</a:t>
            </a:r>
            <a:r>
              <a:rPr lang="en-US" sz="2500" b="0" dirty="0" smtClean="0"/>
              <a:t> </a:t>
            </a:r>
            <a:r>
              <a:rPr lang="en-US" sz="2500" b="0" dirty="0" err="1" smtClean="0"/>
              <a:t>dalam</a:t>
            </a:r>
            <a:r>
              <a:rPr lang="en-US" sz="2500" b="0" dirty="0" smtClean="0"/>
              <a:t>/</a:t>
            </a:r>
            <a:r>
              <a:rPr lang="en-US" sz="2500" b="0" dirty="0" err="1" smtClean="0"/>
              <a:t>dengan</a:t>
            </a:r>
            <a:r>
              <a:rPr lang="en-US" sz="2500" b="0" dirty="0" smtClean="0"/>
              <a:t> </a:t>
            </a:r>
            <a:r>
              <a:rPr lang="en-US" sz="2500" dirty="0" err="1" smtClean="0"/>
              <a:t>kelompok</a:t>
            </a:r>
            <a:r>
              <a:rPr lang="en-US" sz="2500" b="0" dirty="0" smtClean="0"/>
              <a:t> </a:t>
            </a:r>
            <a:r>
              <a:rPr lang="en-US" sz="2500" b="0" dirty="0" err="1" smtClean="0"/>
              <a:t>merupakan</a:t>
            </a:r>
            <a:r>
              <a:rPr lang="en-US" sz="2500" b="0" dirty="0" smtClean="0"/>
              <a:t> </a:t>
            </a:r>
            <a:r>
              <a:rPr lang="en-US" sz="2500" b="0" dirty="0" err="1" smtClean="0"/>
              <a:t>kunci</a:t>
            </a:r>
            <a:r>
              <a:rPr lang="en-US" sz="2500" b="0" dirty="0" smtClean="0"/>
              <a:t> </a:t>
            </a:r>
            <a:r>
              <a:rPr lang="en-US" sz="2500" b="0" dirty="0" err="1" smtClean="0"/>
              <a:t>bagi</a:t>
            </a:r>
            <a:r>
              <a:rPr lang="en-US" sz="2500" b="0" dirty="0" smtClean="0"/>
              <a:t> </a:t>
            </a:r>
            <a:r>
              <a:rPr lang="en-US" sz="2500" b="0" dirty="0" err="1" smtClean="0"/>
              <a:t>kemajuan</a:t>
            </a:r>
            <a:r>
              <a:rPr lang="en-US" sz="2500" b="0" dirty="0" smtClean="0"/>
              <a:t> </a:t>
            </a:r>
            <a:r>
              <a:rPr lang="en-US" sz="2500" b="0" dirty="0" err="1" smtClean="0"/>
              <a:t>belajar</a:t>
            </a:r>
            <a:r>
              <a:rPr lang="en-US" sz="2500" b="0" dirty="0" smtClean="0"/>
              <a:t> </a:t>
            </a:r>
            <a:r>
              <a:rPr lang="en-US" sz="2500" b="0" dirty="0" err="1" smtClean="0"/>
              <a:t>individu</a:t>
            </a:r>
            <a:r>
              <a:rPr lang="en-US" sz="2500" b="0" dirty="0" smtClean="0"/>
              <a:t> </a:t>
            </a:r>
            <a:r>
              <a:rPr lang="en-US" sz="2500" b="0" dirty="0" err="1" smtClean="0"/>
              <a:t>anak</a:t>
            </a:r>
            <a:r>
              <a:rPr lang="en-US" sz="2500" b="0" dirty="0" smtClean="0"/>
              <a:t>. </a:t>
            </a:r>
          </a:p>
        </p:txBody>
      </p:sp>
      <p:pic>
        <p:nvPicPr>
          <p:cNvPr id="6" name="Content Placeholder 4"/>
          <p:cNvPicPr>
            <a:picLocks/>
          </p:cNvPicPr>
          <p:nvPr/>
        </p:nvPicPr>
        <p:blipFill>
          <a:blip r:embed="rId2"/>
          <a:stretch>
            <a:fillRect/>
          </a:stretch>
        </p:blipFill>
        <p:spPr bwMode="auto">
          <a:xfrm>
            <a:off x="6228184" y="19836"/>
            <a:ext cx="2664296" cy="3573016"/>
          </a:xfrm>
          <a:prstGeom prst="rect">
            <a:avLst/>
          </a:prstGeom>
          <a:solidFill>
            <a:srgbClr val="FFFFFF">
              <a:shade val="85000"/>
            </a:srgbClr>
          </a:solidFill>
          <a:ln w="190500" cap="sq">
            <a:solidFill>
              <a:srgbClr val="FFFFFF"/>
            </a:solidFill>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7" name="Rectangle 6"/>
          <p:cNvSpPr/>
          <p:nvPr/>
        </p:nvSpPr>
        <p:spPr bwMode="auto">
          <a:xfrm>
            <a:off x="6227763" y="3390900"/>
            <a:ext cx="2916237" cy="404813"/>
          </a:xfrm>
          <a:prstGeom prst="rect">
            <a:avLst/>
          </a:prstGeom>
          <a:solidFill>
            <a:schemeClr val="tx2">
              <a:lumMod val="40000"/>
              <a:lumOff val="60000"/>
            </a:schemeClr>
          </a:solidFill>
          <a:ln w="9525" cap="flat" cmpd="sng" algn="ctr">
            <a:solidFill>
              <a:schemeClr val="tx1"/>
            </a:solidFill>
            <a:prstDash val="solid"/>
            <a:round/>
            <a:headEnd type="none" w="med" len="med"/>
            <a:tailEnd type="none" w="med" len="med"/>
          </a:ln>
          <a:effectLst/>
        </p:spPr>
        <p:txBody>
          <a:bodyPr/>
          <a:lstStyle/>
          <a:p>
            <a:pPr algn="ctr">
              <a:defRPr/>
            </a:pPr>
            <a:r>
              <a:rPr lang="en-US" sz="2000" dirty="0">
                <a:solidFill>
                  <a:schemeClr val="tx2">
                    <a:lumMod val="75000"/>
                  </a:schemeClr>
                </a:solidFill>
                <a:ea typeface="+mn-ea"/>
              </a:rPr>
              <a:t>LEV S. VYGOTSKY</a:t>
            </a:r>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0" y="0"/>
            <a:ext cx="9144000" cy="1412875"/>
          </a:xfrm>
          <a:solidFill>
            <a:schemeClr val="tx2">
              <a:lumMod val="20000"/>
              <a:lumOff val="80000"/>
            </a:schemeClr>
          </a:solidFill>
        </p:spPr>
        <p:txBody>
          <a:bodyPr/>
          <a:lstStyle/>
          <a:p>
            <a:pPr eaLnBrk="1" hangingPunct="1">
              <a:defRPr/>
            </a:pPr>
            <a:r>
              <a:rPr lang="en-US" sz="2800" smtClean="0"/>
              <a:t/>
            </a:r>
            <a:br>
              <a:rPr lang="en-US" sz="2800" smtClean="0"/>
            </a:br>
            <a:r>
              <a:rPr lang="en-US" sz="2800" smtClean="0"/>
              <a:t/>
            </a:r>
            <a:br>
              <a:rPr lang="en-US" sz="2800" smtClean="0"/>
            </a:br>
            <a:r>
              <a:rPr lang="en-US" sz="2800" smtClean="0"/>
              <a:t/>
            </a:r>
            <a:br>
              <a:rPr lang="en-US" sz="2800" smtClean="0"/>
            </a:br>
            <a:r>
              <a:rPr lang="en-US" sz="3200" b="1" smtClean="0"/>
              <a:t>3. Perkembangan Sosio-emosional Anak</a:t>
            </a:r>
            <a:br>
              <a:rPr lang="en-US" sz="3200" b="1" smtClean="0"/>
            </a:br>
            <a:endParaRPr lang="en-US" sz="3200" smtClean="0"/>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Tahoma" pitchFamily="34" charset="0"/>
                <a:ea typeface="MS PGothic" pitchFamily="34" charset="-128"/>
              </a:defRPr>
            </a:lvl1pPr>
            <a:lvl2pPr marL="742950" indent="-285750">
              <a:defRPr b="1">
                <a:solidFill>
                  <a:schemeClr val="tx1"/>
                </a:solidFill>
                <a:latin typeface="Tahoma" pitchFamily="34" charset="0"/>
                <a:ea typeface="MS PGothic" pitchFamily="34" charset="-128"/>
              </a:defRPr>
            </a:lvl2pPr>
            <a:lvl3pPr marL="1143000" indent="-228600">
              <a:defRPr b="1">
                <a:solidFill>
                  <a:schemeClr val="tx1"/>
                </a:solidFill>
                <a:latin typeface="Tahoma" pitchFamily="34" charset="0"/>
                <a:ea typeface="MS PGothic" pitchFamily="34" charset="-128"/>
              </a:defRPr>
            </a:lvl3pPr>
            <a:lvl4pPr marL="1600200" indent="-228600">
              <a:defRPr b="1">
                <a:solidFill>
                  <a:schemeClr val="tx1"/>
                </a:solidFill>
                <a:latin typeface="Tahoma" pitchFamily="34" charset="0"/>
                <a:ea typeface="MS PGothic" pitchFamily="34" charset="-128"/>
              </a:defRPr>
            </a:lvl4pPr>
            <a:lvl5pPr marL="2057400" indent="-228600">
              <a:defRPr b="1">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b="1">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b="1">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b="1">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b="1">
                <a:solidFill>
                  <a:schemeClr val="tx1"/>
                </a:solidFill>
                <a:latin typeface="Tahoma" pitchFamily="34" charset="0"/>
                <a:ea typeface="MS PGothic" pitchFamily="34" charset="-128"/>
              </a:defRPr>
            </a:lvl9pPr>
          </a:lstStyle>
          <a:p>
            <a:fld id="{56F0E07B-1B32-4C83-AAD1-1A9523B41DC9}" type="slidenum">
              <a:rPr lang="en-US" b="0" smtClean="0"/>
              <a:pPr/>
              <a:t>21</a:t>
            </a:fld>
            <a:endParaRPr lang="en-US" b="0" smtClean="0"/>
          </a:p>
        </p:txBody>
      </p:sp>
      <p:sp>
        <p:nvSpPr>
          <p:cNvPr id="21508" name="Content Placeholder 1"/>
          <p:cNvSpPr>
            <a:spLocks noGrp="1"/>
          </p:cNvSpPr>
          <p:nvPr>
            <p:ph idx="1"/>
          </p:nvPr>
        </p:nvSpPr>
        <p:spPr/>
        <p:txBody>
          <a:bodyPr/>
          <a:lstStyle/>
          <a:p>
            <a:endParaRPr lang="en-US" smtClean="0"/>
          </a:p>
        </p:txBody>
      </p:sp>
      <p:sp>
        <p:nvSpPr>
          <p:cNvPr id="6" name="Content Placeholder 2"/>
          <p:cNvSpPr txBox="1">
            <a:spLocks/>
          </p:cNvSpPr>
          <p:nvPr/>
        </p:nvSpPr>
        <p:spPr bwMode="auto">
          <a:xfrm>
            <a:off x="0" y="1052513"/>
            <a:ext cx="9144000" cy="5805487"/>
          </a:xfrm>
          <a:prstGeom prst="rect">
            <a:avLst/>
          </a:prstGeom>
          <a:solidFill>
            <a:schemeClr val="accent1">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sz="2400" b="1">
                <a:solidFill>
                  <a:schemeClr val="tx1"/>
                </a:solidFill>
                <a:latin typeface="Tahoma" pitchFamily="34" charset="0"/>
                <a:ea typeface="MS PGothic" pitchFamily="34" charset="-128"/>
              </a:defRPr>
            </a:lvl1pPr>
            <a:lvl2pPr marL="742950" indent="-285750">
              <a:defRPr sz="2400" b="1">
                <a:solidFill>
                  <a:schemeClr val="tx1"/>
                </a:solidFill>
                <a:latin typeface="Tahoma" pitchFamily="34" charset="0"/>
                <a:ea typeface="MS PGothic" pitchFamily="34" charset="-128"/>
              </a:defRPr>
            </a:lvl2pPr>
            <a:lvl3pPr marL="1143000" indent="-228600">
              <a:defRPr sz="2400" b="1">
                <a:solidFill>
                  <a:schemeClr val="tx1"/>
                </a:solidFill>
                <a:latin typeface="Tahoma" pitchFamily="34" charset="0"/>
                <a:ea typeface="MS PGothic" pitchFamily="34" charset="-128"/>
              </a:defRPr>
            </a:lvl3pPr>
            <a:lvl4pPr marL="1600200" indent="-228600">
              <a:defRPr sz="2400" b="1">
                <a:solidFill>
                  <a:schemeClr val="tx1"/>
                </a:solidFill>
                <a:latin typeface="Tahoma" pitchFamily="34" charset="0"/>
                <a:ea typeface="MS PGothic" pitchFamily="34" charset="-128"/>
              </a:defRPr>
            </a:lvl4pPr>
            <a:lvl5pPr marL="2057400" indent="-228600">
              <a:defRPr sz="2400" b="1">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sz="2400" b="1">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sz="2400" b="1">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sz="2400" b="1">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sz="2400" b="1">
                <a:solidFill>
                  <a:schemeClr val="tx1"/>
                </a:solidFill>
                <a:latin typeface="Tahoma" pitchFamily="34" charset="0"/>
                <a:ea typeface="MS PGothic" pitchFamily="34" charset="-128"/>
              </a:defRPr>
            </a:lvl9pPr>
          </a:lstStyle>
          <a:p>
            <a:pPr>
              <a:spcBef>
                <a:spcPct val="20000"/>
              </a:spcBef>
              <a:buClr>
                <a:schemeClr val="folHlink"/>
              </a:buClr>
              <a:buSzPct val="60000"/>
              <a:buFont typeface="Arial" pitchFamily="34" charset="0"/>
              <a:buChar char="•"/>
              <a:defRPr/>
            </a:pPr>
            <a:r>
              <a:rPr lang="en-US" sz="2800" b="0" dirty="0" err="1"/>
              <a:t>Harlock</a:t>
            </a:r>
            <a:r>
              <a:rPr lang="en-US" sz="2800" b="0" dirty="0"/>
              <a:t> (1978) </a:t>
            </a:r>
            <a:r>
              <a:rPr lang="en-US" sz="2800" b="0" dirty="0" err="1"/>
              <a:t>menyatakan</a:t>
            </a:r>
            <a:r>
              <a:rPr lang="en-US" sz="2800" b="0" dirty="0"/>
              <a:t>  </a:t>
            </a:r>
            <a:r>
              <a:rPr lang="en-US" sz="2800" b="0" dirty="0" err="1"/>
              <a:t>bahwa</a:t>
            </a:r>
            <a:r>
              <a:rPr lang="en-US" sz="2800" b="0" dirty="0"/>
              <a:t> </a:t>
            </a:r>
            <a:r>
              <a:rPr lang="en-US" sz="2800" b="0" dirty="0" err="1"/>
              <a:t>perkembangan</a:t>
            </a:r>
            <a:r>
              <a:rPr lang="en-US" sz="2800" b="0" dirty="0"/>
              <a:t> </a:t>
            </a:r>
            <a:r>
              <a:rPr lang="en-US" sz="2800" b="0" dirty="0" err="1"/>
              <a:t>sosial</a:t>
            </a:r>
            <a:r>
              <a:rPr lang="en-US" sz="2800" b="0" dirty="0"/>
              <a:t> </a:t>
            </a:r>
            <a:r>
              <a:rPr lang="en-US" sz="2800" b="0" dirty="0" err="1"/>
              <a:t>merupakan</a:t>
            </a:r>
            <a:r>
              <a:rPr lang="en-US" sz="2800" b="0" dirty="0"/>
              <a:t> </a:t>
            </a:r>
            <a:r>
              <a:rPr lang="en-US" sz="2800" b="0" dirty="0" err="1"/>
              <a:t>perolehan</a:t>
            </a:r>
            <a:r>
              <a:rPr lang="en-US" sz="2800" b="0" dirty="0"/>
              <a:t> </a:t>
            </a:r>
            <a:r>
              <a:rPr lang="en-US" sz="2800" b="0" dirty="0" err="1"/>
              <a:t>kemampuan</a:t>
            </a:r>
            <a:r>
              <a:rPr lang="en-US" sz="2800" b="0" dirty="0"/>
              <a:t> </a:t>
            </a:r>
            <a:r>
              <a:rPr lang="en-US" sz="2800" b="0" dirty="0" err="1"/>
              <a:t>berperilaku</a:t>
            </a:r>
            <a:r>
              <a:rPr lang="en-US" sz="2800" b="0" dirty="0"/>
              <a:t> yang </a:t>
            </a:r>
            <a:r>
              <a:rPr lang="en-US" sz="2800" b="0" dirty="0" err="1"/>
              <a:t>sesuai</a:t>
            </a:r>
            <a:r>
              <a:rPr lang="en-US" sz="2800" b="0" dirty="0"/>
              <a:t> </a:t>
            </a:r>
            <a:r>
              <a:rPr lang="en-US" sz="2800" b="0" dirty="0" err="1"/>
              <a:t>dengan</a:t>
            </a:r>
            <a:r>
              <a:rPr lang="en-US" sz="2800" b="0" dirty="0"/>
              <a:t> </a:t>
            </a:r>
            <a:r>
              <a:rPr lang="en-US" sz="2800" b="0" dirty="0" err="1"/>
              <a:t>tuntutan</a:t>
            </a:r>
            <a:r>
              <a:rPr lang="en-US" sz="2800" b="0" dirty="0"/>
              <a:t> </a:t>
            </a:r>
            <a:r>
              <a:rPr lang="en-US" sz="2800" b="0" dirty="0" err="1"/>
              <a:t>sosial</a:t>
            </a:r>
            <a:r>
              <a:rPr lang="en-US" sz="2800" b="0" dirty="0"/>
              <a:t>. </a:t>
            </a:r>
            <a:endParaRPr lang="en-US" sz="2800" b="0" dirty="0" smtClean="0"/>
          </a:p>
          <a:p>
            <a:pPr>
              <a:spcBef>
                <a:spcPct val="20000"/>
              </a:spcBef>
              <a:buClr>
                <a:schemeClr val="folHlink"/>
              </a:buClr>
              <a:buSzPct val="60000"/>
              <a:buFont typeface="Arial" pitchFamily="34" charset="0"/>
              <a:buChar char="•"/>
              <a:defRPr/>
            </a:pPr>
            <a:r>
              <a:rPr lang="en-US" sz="2800" b="0" dirty="0" err="1" smtClean="0"/>
              <a:t>Perkembangan</a:t>
            </a:r>
            <a:r>
              <a:rPr lang="en-US" sz="2800" b="0" dirty="0" smtClean="0"/>
              <a:t> </a:t>
            </a:r>
            <a:r>
              <a:rPr lang="en-US" sz="2800" b="0" dirty="0" err="1"/>
              <a:t>sosial</a:t>
            </a:r>
            <a:r>
              <a:rPr lang="en-US" sz="2800" b="0" dirty="0"/>
              <a:t> </a:t>
            </a:r>
            <a:r>
              <a:rPr lang="en-US" sz="2800" b="0" dirty="0" err="1"/>
              <a:t>anak</a:t>
            </a:r>
            <a:r>
              <a:rPr lang="en-US" sz="2800" b="0" dirty="0"/>
              <a:t> </a:t>
            </a:r>
            <a:r>
              <a:rPr lang="en-US" sz="2800" b="0" dirty="0" err="1"/>
              <a:t>adalah</a:t>
            </a:r>
            <a:r>
              <a:rPr lang="en-US" sz="2800" b="0" dirty="0"/>
              <a:t> </a:t>
            </a:r>
            <a:r>
              <a:rPr lang="en-US" sz="2800" b="0" dirty="0" err="1"/>
              <a:t>suatu</a:t>
            </a:r>
            <a:r>
              <a:rPr lang="en-US" sz="2800" b="0" dirty="0"/>
              <a:t> proses </a:t>
            </a:r>
            <a:r>
              <a:rPr lang="en-US" sz="2800" b="0" dirty="0" err="1"/>
              <a:t>dalam</a:t>
            </a:r>
            <a:r>
              <a:rPr lang="en-US" sz="2800" b="0" dirty="0"/>
              <a:t> </a:t>
            </a:r>
            <a:r>
              <a:rPr lang="en-US" sz="2800" b="0" dirty="0" err="1"/>
              <a:t>kehidupan</a:t>
            </a:r>
            <a:r>
              <a:rPr lang="en-US" sz="2800" b="0" dirty="0"/>
              <a:t> </a:t>
            </a:r>
            <a:r>
              <a:rPr lang="en-US" sz="2800" b="0" dirty="0" err="1"/>
              <a:t>anak</a:t>
            </a:r>
            <a:r>
              <a:rPr lang="en-US" sz="2800" b="0" dirty="0"/>
              <a:t> </a:t>
            </a:r>
            <a:r>
              <a:rPr lang="en-US" sz="2800" b="0" dirty="0" err="1"/>
              <a:t>untuk</a:t>
            </a:r>
            <a:r>
              <a:rPr lang="en-US" sz="2800" b="0" dirty="0"/>
              <a:t> </a:t>
            </a:r>
            <a:r>
              <a:rPr lang="en-US" sz="2800" b="0" dirty="0" err="1"/>
              <a:t>berperilaku</a:t>
            </a:r>
            <a:r>
              <a:rPr lang="en-US" sz="2800" b="0" dirty="0"/>
              <a:t> </a:t>
            </a:r>
            <a:r>
              <a:rPr lang="en-US" sz="2800" b="0" dirty="0" err="1"/>
              <a:t>sesuai</a:t>
            </a:r>
            <a:r>
              <a:rPr lang="en-US" sz="2800" b="0" dirty="0"/>
              <a:t> </a:t>
            </a:r>
            <a:r>
              <a:rPr lang="en-US" sz="2800" b="0" dirty="0" err="1"/>
              <a:t>dengan</a:t>
            </a:r>
            <a:r>
              <a:rPr lang="en-US" sz="2800" b="0" dirty="0"/>
              <a:t> </a:t>
            </a:r>
            <a:r>
              <a:rPr lang="en-US" sz="2800" b="0" dirty="0" err="1"/>
              <a:t>norma</a:t>
            </a:r>
            <a:r>
              <a:rPr lang="en-US" sz="2800" b="0" dirty="0"/>
              <a:t> </a:t>
            </a:r>
            <a:r>
              <a:rPr lang="en-US" sz="2800" b="0" dirty="0" err="1"/>
              <a:t>atau</a:t>
            </a:r>
            <a:r>
              <a:rPr lang="en-US" sz="2800" b="0" dirty="0"/>
              <a:t> </a:t>
            </a:r>
            <a:r>
              <a:rPr lang="en-US" sz="2800" b="0" dirty="0" err="1"/>
              <a:t>aturan</a:t>
            </a:r>
            <a:r>
              <a:rPr lang="en-US" sz="2800" b="0" dirty="0"/>
              <a:t> </a:t>
            </a:r>
            <a:r>
              <a:rPr lang="en-US" sz="2800" b="0" dirty="0" err="1"/>
              <a:t>dalam</a:t>
            </a:r>
            <a:r>
              <a:rPr lang="en-US" sz="2800" b="0" dirty="0"/>
              <a:t> </a:t>
            </a:r>
            <a:r>
              <a:rPr lang="en-US" sz="2800" b="0" dirty="0" err="1"/>
              <a:t>lingkungan</a:t>
            </a:r>
            <a:r>
              <a:rPr lang="en-US" sz="2800" b="0" dirty="0"/>
              <a:t> </a:t>
            </a:r>
            <a:r>
              <a:rPr lang="en-US" sz="2800" b="0" dirty="0" err="1"/>
              <a:t>kehidupan</a:t>
            </a:r>
            <a:r>
              <a:rPr lang="en-US" sz="2800" b="0" dirty="0"/>
              <a:t> </a:t>
            </a:r>
            <a:r>
              <a:rPr lang="en-US" sz="2800" b="0" dirty="0" err="1"/>
              <a:t>anak</a:t>
            </a:r>
            <a:r>
              <a:rPr lang="en-US" sz="2800" b="0" dirty="0"/>
              <a:t>. </a:t>
            </a:r>
          </a:p>
          <a:p>
            <a:pPr>
              <a:spcBef>
                <a:spcPct val="20000"/>
              </a:spcBef>
              <a:buClr>
                <a:schemeClr val="folHlink"/>
              </a:buClr>
              <a:buSzPct val="60000"/>
              <a:buFont typeface="Arial" pitchFamily="34" charset="0"/>
              <a:buChar char="•"/>
              <a:defRPr/>
            </a:pPr>
            <a:r>
              <a:rPr lang="en-US" sz="2800" b="0" dirty="0" err="1" smtClean="0"/>
              <a:t>Tahapan</a:t>
            </a:r>
            <a:r>
              <a:rPr lang="en-US" sz="2800" b="0" dirty="0" smtClean="0"/>
              <a:t> </a:t>
            </a:r>
            <a:r>
              <a:rPr lang="en-US" sz="2800" b="0" dirty="0" err="1" smtClean="0"/>
              <a:t>perkembangan</a:t>
            </a:r>
            <a:r>
              <a:rPr lang="en-US" sz="2800" b="0" dirty="0" smtClean="0"/>
              <a:t> </a:t>
            </a:r>
            <a:r>
              <a:rPr lang="en-US" sz="2800" b="0" dirty="0" err="1" smtClean="0"/>
              <a:t>Sosial</a:t>
            </a:r>
            <a:r>
              <a:rPr lang="en-US" sz="2800" b="0" dirty="0" smtClean="0"/>
              <a:t> </a:t>
            </a:r>
            <a:r>
              <a:rPr lang="en-US" sz="2800" b="0" dirty="0" err="1" smtClean="0"/>
              <a:t>Anak</a:t>
            </a:r>
            <a:endParaRPr lang="en-US" sz="2800" b="0" dirty="0" smtClean="0"/>
          </a:p>
          <a:p>
            <a:pPr marL="0" indent="0">
              <a:spcBef>
                <a:spcPct val="20000"/>
              </a:spcBef>
              <a:buClr>
                <a:schemeClr val="folHlink"/>
              </a:buClr>
              <a:buSzPct val="60000"/>
              <a:defRPr/>
            </a:pPr>
            <a:r>
              <a:rPr lang="en-US" sz="2800" b="0" dirty="0" smtClean="0"/>
              <a:t>    (1) Masa </a:t>
            </a:r>
            <a:r>
              <a:rPr lang="en-US" sz="2800" b="0" dirty="0" err="1" smtClean="0"/>
              <a:t>Anak</a:t>
            </a:r>
            <a:r>
              <a:rPr lang="en-US" sz="2800" b="0" dirty="0" smtClean="0"/>
              <a:t> </a:t>
            </a:r>
            <a:r>
              <a:rPr lang="en-US" sz="2800" b="0" dirty="0" err="1" smtClean="0"/>
              <a:t>Awal</a:t>
            </a:r>
            <a:r>
              <a:rPr lang="en-US" sz="2800" b="0" dirty="0" smtClean="0"/>
              <a:t> (2-6 </a:t>
            </a:r>
            <a:r>
              <a:rPr lang="en-US" sz="2800" b="0" dirty="0" err="1" smtClean="0"/>
              <a:t>th</a:t>
            </a:r>
            <a:r>
              <a:rPr lang="en-US" sz="2800" b="0" dirty="0" smtClean="0"/>
              <a:t>)</a:t>
            </a:r>
          </a:p>
          <a:p>
            <a:pPr marL="0" indent="0">
              <a:spcBef>
                <a:spcPct val="20000"/>
              </a:spcBef>
              <a:buClr>
                <a:schemeClr val="folHlink"/>
              </a:buClr>
              <a:buSzPct val="60000"/>
              <a:defRPr/>
            </a:pPr>
            <a:r>
              <a:rPr lang="en-US" sz="2800" b="0" dirty="0" smtClean="0"/>
              <a:t>    (2) Masa </a:t>
            </a:r>
            <a:r>
              <a:rPr lang="en-US" sz="2800" b="0" dirty="0" err="1" smtClean="0"/>
              <a:t>Anak</a:t>
            </a:r>
            <a:r>
              <a:rPr lang="en-US" sz="2800" b="0" dirty="0" smtClean="0"/>
              <a:t> </a:t>
            </a:r>
            <a:r>
              <a:rPr lang="en-US" sz="2800" b="0" dirty="0" err="1" smtClean="0"/>
              <a:t>Akhir</a:t>
            </a:r>
            <a:r>
              <a:rPr lang="en-US" sz="2800" b="0" dirty="0" smtClean="0"/>
              <a:t> (6-12 </a:t>
            </a:r>
            <a:r>
              <a:rPr lang="en-US" sz="2800" b="0" dirty="0" err="1" smtClean="0"/>
              <a:t>th</a:t>
            </a:r>
            <a:r>
              <a:rPr lang="en-US" sz="2800" b="0" dirty="0" smtClean="0"/>
              <a:t>)</a:t>
            </a:r>
          </a:p>
          <a:p>
            <a:pPr marL="0" indent="0">
              <a:spcBef>
                <a:spcPct val="20000"/>
              </a:spcBef>
              <a:buClr>
                <a:schemeClr val="folHlink"/>
              </a:buClr>
              <a:buSzPct val="60000"/>
              <a:defRPr/>
            </a:pPr>
            <a:r>
              <a:rPr lang="en-US" sz="2800" b="0" dirty="0"/>
              <a:t> </a:t>
            </a:r>
            <a:r>
              <a:rPr lang="en-US" sz="2800" b="0" dirty="0" smtClean="0"/>
              <a:t>   (3) Masa </a:t>
            </a:r>
            <a:r>
              <a:rPr lang="en-US" sz="2800" b="0" dirty="0" err="1" smtClean="0"/>
              <a:t>Puber</a:t>
            </a:r>
            <a:r>
              <a:rPr lang="en-US" sz="2800" b="0" dirty="0" smtClean="0"/>
              <a:t> (11/12 – 14/15 </a:t>
            </a:r>
            <a:r>
              <a:rPr lang="en-US" sz="2800" b="0" dirty="0" err="1" smtClean="0"/>
              <a:t>th</a:t>
            </a:r>
            <a:r>
              <a:rPr lang="en-US" sz="2800" b="0" dirty="0" smtClean="0"/>
              <a:t>)</a:t>
            </a:r>
          </a:p>
          <a:p>
            <a:pPr>
              <a:spcBef>
                <a:spcPct val="20000"/>
              </a:spcBef>
              <a:buClr>
                <a:schemeClr val="folHlink"/>
              </a:buClr>
              <a:buSzPct val="60000"/>
              <a:buFont typeface="Wingdings" pitchFamily="2" charset="2"/>
              <a:buNone/>
              <a:defRPr/>
            </a:pPr>
            <a:endParaRPr lang="en-US" sz="2800" b="0" dirty="0" smtClean="0"/>
          </a:p>
          <a:p>
            <a:pPr>
              <a:spcBef>
                <a:spcPct val="20000"/>
              </a:spcBef>
              <a:buClr>
                <a:schemeClr val="folHlink"/>
              </a:buClr>
              <a:buSzPct val="60000"/>
              <a:buFont typeface="Wingdings" pitchFamily="2" charset="2"/>
              <a:buNone/>
              <a:defRPr/>
            </a:pPr>
            <a:endParaRPr lang="en-US" sz="3200" b="0" dirty="0" smtClean="0"/>
          </a:p>
          <a:p>
            <a:pPr>
              <a:spcBef>
                <a:spcPct val="20000"/>
              </a:spcBef>
              <a:buClr>
                <a:schemeClr val="folHlink"/>
              </a:buClr>
              <a:buSzPct val="60000"/>
              <a:buFont typeface="Wingdings" pitchFamily="2" charset="2"/>
              <a:buNone/>
              <a:defRPr/>
            </a:pPr>
            <a:endParaRPr lang="en-US" sz="3200" b="0" dirty="0" smtClean="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8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52513"/>
          </a:xfrm>
          <a:solidFill>
            <a:schemeClr val="tx2">
              <a:lumMod val="20000"/>
              <a:lumOff val="80000"/>
            </a:schemeClr>
          </a:solidFill>
        </p:spPr>
        <p:txBody>
          <a:bodyPr/>
          <a:lstStyle/>
          <a:p>
            <a:pPr>
              <a:defRPr/>
            </a:pPr>
            <a:r>
              <a:rPr lang="en-US" sz="3600" dirty="0" smtClean="0">
                <a:ea typeface="+mj-ea"/>
                <a:cs typeface="+mj-cs"/>
              </a:rPr>
              <a:t>  Masa </a:t>
            </a:r>
            <a:r>
              <a:rPr lang="en-US" sz="3600" dirty="0" err="1" smtClean="0">
                <a:ea typeface="+mj-ea"/>
                <a:cs typeface="+mj-cs"/>
              </a:rPr>
              <a:t>anak</a:t>
            </a:r>
            <a:r>
              <a:rPr lang="en-US" sz="3600" dirty="0" smtClean="0">
                <a:ea typeface="+mj-ea"/>
                <a:cs typeface="+mj-cs"/>
              </a:rPr>
              <a:t> </a:t>
            </a:r>
            <a:r>
              <a:rPr lang="en-US" sz="3600" dirty="0" err="1" smtClean="0">
                <a:ea typeface="+mj-ea"/>
                <a:cs typeface="+mj-cs"/>
              </a:rPr>
              <a:t>awal</a:t>
            </a:r>
            <a:r>
              <a:rPr lang="en-US" sz="3600" dirty="0" smtClean="0">
                <a:ea typeface="+mj-ea"/>
                <a:cs typeface="+mj-cs"/>
              </a:rPr>
              <a:t> (2-6 </a:t>
            </a:r>
            <a:r>
              <a:rPr lang="en-US" sz="3600" dirty="0" err="1" smtClean="0">
                <a:ea typeface="+mj-ea"/>
                <a:cs typeface="+mj-cs"/>
              </a:rPr>
              <a:t>tahun</a:t>
            </a:r>
            <a:r>
              <a:rPr lang="en-US" sz="3600" dirty="0" smtClean="0">
                <a:ea typeface="+mj-ea"/>
                <a:cs typeface="+mj-cs"/>
              </a:rPr>
              <a:t>) </a:t>
            </a:r>
            <a:r>
              <a:rPr lang="en-US" sz="3600" dirty="0" smtClean="0">
                <a:ea typeface="+mj-ea"/>
                <a:cs typeface="+mj-cs"/>
                <a:sym typeface="Wingdings" pitchFamily="2" charset="2"/>
              </a:rPr>
              <a:t> AUD</a:t>
            </a:r>
            <a:endParaRPr lang="en-US" sz="3600" dirty="0">
              <a:ea typeface="+mj-ea"/>
              <a:cs typeface="+mj-cs"/>
            </a:endParaRPr>
          </a:p>
        </p:txBody>
      </p:sp>
      <p:sp>
        <p:nvSpPr>
          <p:cNvPr id="3" name="Content Placeholder 2"/>
          <p:cNvSpPr>
            <a:spLocks noGrp="1"/>
          </p:cNvSpPr>
          <p:nvPr>
            <p:ph idx="1"/>
          </p:nvPr>
        </p:nvSpPr>
        <p:spPr>
          <a:xfrm>
            <a:off x="395288" y="1341438"/>
            <a:ext cx="8424862" cy="5516562"/>
          </a:xfrm>
          <a:solidFill>
            <a:schemeClr val="accent1">
              <a:lumMod val="20000"/>
              <a:lumOff val="80000"/>
            </a:schemeClr>
          </a:solidFill>
        </p:spPr>
        <p:txBody>
          <a:bodyPr/>
          <a:lstStyle/>
          <a:p>
            <a:pPr>
              <a:defRPr/>
            </a:pPr>
            <a:r>
              <a:rPr lang="en-US" sz="2500" dirty="0" err="1" smtClean="0">
                <a:ea typeface="+mn-ea"/>
                <a:cs typeface="+mn-cs"/>
              </a:rPr>
              <a:t>Menjelang</a:t>
            </a:r>
            <a:r>
              <a:rPr lang="en-US" sz="2500" dirty="0" smtClean="0">
                <a:ea typeface="+mn-ea"/>
                <a:cs typeface="+mn-cs"/>
              </a:rPr>
              <a:t> </a:t>
            </a:r>
            <a:r>
              <a:rPr lang="en-US" sz="2500" dirty="0" err="1">
                <a:ea typeface="+mn-ea"/>
                <a:cs typeface="+mn-cs"/>
              </a:rPr>
              <a:t>masuk</a:t>
            </a:r>
            <a:r>
              <a:rPr lang="en-US" sz="2500" dirty="0">
                <a:ea typeface="+mn-ea"/>
                <a:cs typeface="+mn-cs"/>
              </a:rPr>
              <a:t> SD, </a:t>
            </a:r>
            <a:r>
              <a:rPr lang="en-US" sz="2500" dirty="0" err="1">
                <a:ea typeface="+mn-ea"/>
                <a:cs typeface="+mn-cs"/>
              </a:rPr>
              <a:t>anak</a:t>
            </a:r>
            <a:r>
              <a:rPr lang="en-US" sz="2500" dirty="0">
                <a:ea typeface="+mn-ea"/>
                <a:cs typeface="+mn-cs"/>
              </a:rPr>
              <a:t> </a:t>
            </a:r>
            <a:r>
              <a:rPr lang="en-US" sz="2500" dirty="0" err="1">
                <a:ea typeface="+mn-ea"/>
                <a:cs typeface="+mn-cs"/>
              </a:rPr>
              <a:t>masih</a:t>
            </a:r>
            <a:r>
              <a:rPr lang="en-US" sz="2500" dirty="0">
                <a:ea typeface="+mn-ea"/>
                <a:cs typeface="+mn-cs"/>
              </a:rPr>
              <a:t> </a:t>
            </a:r>
            <a:r>
              <a:rPr lang="en-US" sz="2500" dirty="0" err="1">
                <a:ea typeface="+mn-ea"/>
                <a:cs typeface="+mn-cs"/>
              </a:rPr>
              <a:t>egosentris</a:t>
            </a:r>
            <a:r>
              <a:rPr lang="en-US" sz="2500" dirty="0">
                <a:ea typeface="+mn-ea"/>
                <a:cs typeface="+mn-cs"/>
              </a:rPr>
              <a:t> (</a:t>
            </a:r>
            <a:r>
              <a:rPr lang="en-US" sz="2500" dirty="0" err="1">
                <a:ea typeface="+mn-ea"/>
                <a:cs typeface="+mn-cs"/>
              </a:rPr>
              <a:t>berpusat</a:t>
            </a:r>
            <a:r>
              <a:rPr lang="en-US" sz="2500" dirty="0">
                <a:ea typeface="+mn-ea"/>
                <a:cs typeface="+mn-cs"/>
              </a:rPr>
              <a:t> </a:t>
            </a:r>
            <a:r>
              <a:rPr lang="en-US" sz="2500" dirty="0" err="1">
                <a:ea typeface="+mn-ea"/>
                <a:cs typeface="+mn-cs"/>
              </a:rPr>
              <a:t>pada</a:t>
            </a:r>
            <a:r>
              <a:rPr lang="en-US" sz="2500" dirty="0">
                <a:ea typeface="+mn-ea"/>
                <a:cs typeface="+mn-cs"/>
              </a:rPr>
              <a:t> </a:t>
            </a:r>
            <a:r>
              <a:rPr lang="en-US" sz="2500" dirty="0" err="1">
                <a:ea typeface="+mn-ea"/>
                <a:cs typeface="+mn-cs"/>
              </a:rPr>
              <a:t>diri</a:t>
            </a:r>
            <a:r>
              <a:rPr lang="en-US" sz="2500" dirty="0">
                <a:ea typeface="+mn-ea"/>
                <a:cs typeface="+mn-cs"/>
              </a:rPr>
              <a:t> </a:t>
            </a:r>
            <a:r>
              <a:rPr lang="en-US" sz="2500" dirty="0" err="1">
                <a:ea typeface="+mn-ea"/>
                <a:cs typeface="+mn-cs"/>
              </a:rPr>
              <a:t>sendiri</a:t>
            </a:r>
            <a:r>
              <a:rPr lang="en-US" sz="2500" dirty="0">
                <a:ea typeface="+mn-ea"/>
                <a:cs typeface="+mn-cs"/>
              </a:rPr>
              <a:t>), </a:t>
            </a:r>
            <a:r>
              <a:rPr lang="en-US" sz="2500" dirty="0" err="1">
                <a:ea typeface="+mn-ea"/>
                <a:cs typeface="+mn-cs"/>
              </a:rPr>
              <a:t>dan</a:t>
            </a:r>
            <a:r>
              <a:rPr lang="en-US" sz="2500" dirty="0">
                <a:ea typeface="+mn-ea"/>
                <a:cs typeface="+mn-cs"/>
              </a:rPr>
              <a:t> </a:t>
            </a:r>
            <a:r>
              <a:rPr lang="en-US" sz="2500" dirty="0" err="1">
                <a:ea typeface="+mn-ea"/>
                <a:cs typeface="+mn-cs"/>
              </a:rPr>
              <a:t>dunia</a:t>
            </a:r>
            <a:r>
              <a:rPr lang="en-US" sz="2500" dirty="0">
                <a:ea typeface="+mn-ea"/>
                <a:cs typeface="+mn-cs"/>
              </a:rPr>
              <a:t> </a:t>
            </a:r>
            <a:r>
              <a:rPr lang="en-US" sz="2500" dirty="0" err="1">
                <a:ea typeface="+mn-ea"/>
                <a:cs typeface="+mn-cs"/>
              </a:rPr>
              <a:t>mereka</a:t>
            </a:r>
            <a:r>
              <a:rPr lang="en-US" sz="2500" dirty="0">
                <a:ea typeface="+mn-ea"/>
                <a:cs typeface="+mn-cs"/>
              </a:rPr>
              <a:t> </a:t>
            </a:r>
            <a:r>
              <a:rPr lang="en-US" sz="2500" dirty="0" err="1">
                <a:ea typeface="+mn-ea"/>
                <a:cs typeface="+mn-cs"/>
              </a:rPr>
              <a:t>adalah</a:t>
            </a:r>
            <a:r>
              <a:rPr lang="en-US" sz="2500" dirty="0">
                <a:ea typeface="+mn-ea"/>
                <a:cs typeface="+mn-cs"/>
              </a:rPr>
              <a:t> </a:t>
            </a:r>
            <a:r>
              <a:rPr lang="en-US" sz="2500" dirty="0" err="1">
                <a:ea typeface="+mn-ea"/>
                <a:cs typeface="+mn-cs"/>
              </a:rPr>
              <a:t>rumah</a:t>
            </a:r>
            <a:r>
              <a:rPr lang="en-US" sz="2500" dirty="0">
                <a:ea typeface="+mn-ea"/>
                <a:cs typeface="+mn-cs"/>
              </a:rPr>
              <a:t>/</a:t>
            </a:r>
            <a:r>
              <a:rPr lang="en-US" sz="2500" dirty="0" err="1">
                <a:ea typeface="+mn-ea"/>
                <a:cs typeface="+mn-cs"/>
              </a:rPr>
              <a:t>keluarga</a:t>
            </a:r>
            <a:r>
              <a:rPr lang="en-US" sz="2500" dirty="0">
                <a:ea typeface="+mn-ea"/>
                <a:cs typeface="+mn-cs"/>
              </a:rPr>
              <a:t> </a:t>
            </a:r>
            <a:r>
              <a:rPr lang="en-US" sz="2500" dirty="0" err="1">
                <a:ea typeface="+mn-ea"/>
                <a:cs typeface="+mn-cs"/>
              </a:rPr>
              <a:t>dan</a:t>
            </a:r>
            <a:r>
              <a:rPr lang="en-US" sz="2500" dirty="0">
                <a:ea typeface="+mn-ea"/>
                <a:cs typeface="+mn-cs"/>
              </a:rPr>
              <a:t> </a:t>
            </a:r>
            <a:r>
              <a:rPr lang="en-US" sz="2500" dirty="0" err="1">
                <a:ea typeface="+mn-ea"/>
                <a:cs typeface="+mn-cs"/>
              </a:rPr>
              <a:t>taman</a:t>
            </a:r>
            <a:r>
              <a:rPr lang="en-US" sz="2500" dirty="0">
                <a:ea typeface="+mn-ea"/>
                <a:cs typeface="+mn-cs"/>
              </a:rPr>
              <a:t> </a:t>
            </a:r>
            <a:r>
              <a:rPr lang="en-US" sz="2500" dirty="0" err="1">
                <a:ea typeface="+mn-ea"/>
                <a:cs typeface="+mn-cs"/>
              </a:rPr>
              <a:t>kanak-kanak</a:t>
            </a:r>
            <a:r>
              <a:rPr lang="en-US" sz="2500" dirty="0">
                <a:ea typeface="+mn-ea"/>
                <a:cs typeface="+mn-cs"/>
              </a:rPr>
              <a:t>. </a:t>
            </a:r>
          </a:p>
          <a:p>
            <a:pPr>
              <a:defRPr/>
            </a:pPr>
            <a:r>
              <a:rPr lang="en-US" sz="2500" dirty="0" err="1" smtClean="0">
                <a:ea typeface="+mn-ea"/>
                <a:cs typeface="+mn-cs"/>
              </a:rPr>
              <a:t>Anak</a:t>
            </a:r>
            <a:r>
              <a:rPr lang="en-US" sz="2500" dirty="0" smtClean="0">
                <a:ea typeface="+mn-ea"/>
                <a:cs typeface="+mn-cs"/>
              </a:rPr>
              <a:t> </a:t>
            </a:r>
            <a:r>
              <a:rPr lang="en-US" sz="2500" dirty="0" err="1">
                <a:ea typeface="+mn-ea"/>
                <a:cs typeface="+mn-cs"/>
              </a:rPr>
              <a:t>sedang</a:t>
            </a:r>
            <a:r>
              <a:rPr lang="en-US" sz="2500" dirty="0">
                <a:ea typeface="+mn-ea"/>
                <a:cs typeface="+mn-cs"/>
              </a:rPr>
              <a:t> </a:t>
            </a:r>
            <a:r>
              <a:rPr lang="en-US" sz="2500" dirty="0" err="1">
                <a:ea typeface="+mn-ea"/>
                <a:cs typeface="+mn-cs"/>
              </a:rPr>
              <a:t>dalam</a:t>
            </a:r>
            <a:r>
              <a:rPr lang="en-US" sz="2500" dirty="0">
                <a:ea typeface="+mn-ea"/>
                <a:cs typeface="+mn-cs"/>
              </a:rPr>
              <a:t> proses </a:t>
            </a:r>
            <a:r>
              <a:rPr lang="en-US" sz="2500" dirty="0" err="1" smtClean="0">
                <a:ea typeface="+mn-ea"/>
                <a:cs typeface="+mn-cs"/>
              </a:rPr>
              <a:t>perkembangan</a:t>
            </a:r>
            <a:r>
              <a:rPr lang="en-US" sz="2500" dirty="0" smtClean="0">
                <a:ea typeface="+mn-ea"/>
                <a:cs typeface="+mn-cs"/>
              </a:rPr>
              <a:t> </a:t>
            </a:r>
            <a:r>
              <a:rPr lang="en-US" sz="2500" dirty="0" err="1">
                <a:ea typeface="+mn-ea"/>
                <a:cs typeface="+mn-cs"/>
              </a:rPr>
              <a:t>kepribadian</a:t>
            </a:r>
            <a:r>
              <a:rPr lang="en-US" sz="2500" dirty="0">
                <a:ea typeface="+mn-ea"/>
                <a:cs typeface="+mn-cs"/>
              </a:rPr>
              <a:t> yang </a:t>
            </a:r>
            <a:r>
              <a:rPr lang="en-US" sz="2500" dirty="0" err="1">
                <a:ea typeface="+mn-ea"/>
                <a:cs typeface="+mn-cs"/>
              </a:rPr>
              <a:t>unik</a:t>
            </a:r>
            <a:r>
              <a:rPr lang="en-US" sz="2500" dirty="0">
                <a:ea typeface="+mn-ea"/>
                <a:cs typeface="+mn-cs"/>
              </a:rPr>
              <a:t> </a:t>
            </a:r>
            <a:r>
              <a:rPr lang="en-US" sz="2500" dirty="0" err="1">
                <a:ea typeface="+mn-ea"/>
                <a:cs typeface="+mn-cs"/>
              </a:rPr>
              <a:t>dan</a:t>
            </a:r>
            <a:r>
              <a:rPr lang="en-US" sz="2500" dirty="0">
                <a:ea typeface="+mn-ea"/>
                <a:cs typeface="+mn-cs"/>
              </a:rPr>
              <a:t> </a:t>
            </a:r>
            <a:r>
              <a:rPr lang="en-US" sz="2500" dirty="0" err="1">
                <a:ea typeface="+mn-ea"/>
                <a:cs typeface="+mn-cs"/>
              </a:rPr>
              <a:t>menuntut</a:t>
            </a:r>
            <a:r>
              <a:rPr lang="en-US" sz="2500" dirty="0">
                <a:ea typeface="+mn-ea"/>
                <a:cs typeface="+mn-cs"/>
              </a:rPr>
              <a:t> </a:t>
            </a:r>
            <a:r>
              <a:rPr lang="en-US" sz="2500" dirty="0" err="1">
                <a:ea typeface="+mn-ea"/>
                <a:cs typeface="+mn-cs"/>
              </a:rPr>
              <a:t>kebebasan</a:t>
            </a:r>
            <a:r>
              <a:rPr lang="en-US" sz="2500" dirty="0">
                <a:ea typeface="+mn-ea"/>
                <a:cs typeface="+mn-cs"/>
              </a:rPr>
              <a:t>. </a:t>
            </a:r>
            <a:endParaRPr lang="en-US" sz="2500" dirty="0" smtClean="0">
              <a:ea typeface="+mn-ea"/>
              <a:cs typeface="+mn-cs"/>
            </a:endParaRPr>
          </a:p>
          <a:p>
            <a:pPr>
              <a:defRPr/>
            </a:pPr>
            <a:r>
              <a:rPr lang="en-US" sz="2500" dirty="0" err="1" smtClean="0">
                <a:ea typeface="+mn-ea"/>
                <a:cs typeface="+mn-cs"/>
              </a:rPr>
              <a:t>Perilaku</a:t>
            </a:r>
            <a:r>
              <a:rPr lang="en-US" sz="2500" dirty="0" smtClean="0">
                <a:ea typeface="+mn-ea"/>
                <a:cs typeface="+mn-cs"/>
              </a:rPr>
              <a:t> </a:t>
            </a:r>
            <a:r>
              <a:rPr lang="en-US" sz="2500" dirty="0" err="1">
                <a:ea typeface="+mn-ea"/>
                <a:cs typeface="+mn-cs"/>
              </a:rPr>
              <a:t>anak</a:t>
            </a:r>
            <a:r>
              <a:rPr lang="en-US" sz="2500" dirty="0">
                <a:ea typeface="+mn-ea"/>
                <a:cs typeface="+mn-cs"/>
              </a:rPr>
              <a:t> </a:t>
            </a:r>
            <a:r>
              <a:rPr lang="en-US" sz="2500" dirty="0" err="1">
                <a:ea typeface="+mn-ea"/>
                <a:cs typeface="+mn-cs"/>
              </a:rPr>
              <a:t>sulit</a:t>
            </a:r>
            <a:r>
              <a:rPr lang="en-US" sz="2500" dirty="0">
                <a:ea typeface="+mn-ea"/>
                <a:cs typeface="+mn-cs"/>
              </a:rPr>
              <a:t> </a:t>
            </a:r>
            <a:r>
              <a:rPr lang="en-US" sz="2500" dirty="0" err="1">
                <a:ea typeface="+mn-ea"/>
                <a:cs typeface="+mn-cs"/>
              </a:rPr>
              <a:t>diatur</a:t>
            </a:r>
            <a:r>
              <a:rPr lang="en-US" sz="2500" dirty="0">
                <a:ea typeface="+mn-ea"/>
                <a:cs typeface="+mn-cs"/>
              </a:rPr>
              <a:t>, </a:t>
            </a:r>
            <a:r>
              <a:rPr lang="en-US" sz="2500" dirty="0" err="1">
                <a:ea typeface="+mn-ea"/>
                <a:cs typeface="+mn-cs"/>
              </a:rPr>
              <a:t>bandel</a:t>
            </a:r>
            <a:r>
              <a:rPr lang="en-US" sz="2500" dirty="0">
                <a:ea typeface="+mn-ea"/>
                <a:cs typeface="+mn-cs"/>
              </a:rPr>
              <a:t>, </a:t>
            </a:r>
            <a:r>
              <a:rPr lang="en-US" sz="2500" dirty="0" err="1">
                <a:ea typeface="+mn-ea"/>
                <a:cs typeface="+mn-cs"/>
              </a:rPr>
              <a:t>keras</a:t>
            </a:r>
            <a:r>
              <a:rPr lang="en-US" sz="2500" dirty="0">
                <a:ea typeface="+mn-ea"/>
                <a:cs typeface="+mn-cs"/>
              </a:rPr>
              <a:t> </a:t>
            </a:r>
            <a:r>
              <a:rPr lang="en-US" sz="2500" dirty="0" err="1">
                <a:ea typeface="+mn-ea"/>
                <a:cs typeface="+mn-cs"/>
              </a:rPr>
              <a:t>kepala</a:t>
            </a:r>
            <a:r>
              <a:rPr lang="en-US" sz="2500" dirty="0" smtClean="0">
                <a:ea typeface="+mn-ea"/>
                <a:cs typeface="+mn-cs"/>
              </a:rPr>
              <a:t>, </a:t>
            </a:r>
            <a:r>
              <a:rPr lang="en-US" sz="2500" dirty="0" err="1">
                <a:ea typeface="+mn-ea"/>
                <a:cs typeface="+mn-cs"/>
              </a:rPr>
              <a:t>sering</a:t>
            </a:r>
            <a:r>
              <a:rPr lang="en-US" sz="2500" dirty="0">
                <a:ea typeface="+mn-ea"/>
                <a:cs typeface="+mn-cs"/>
              </a:rPr>
              <a:t> </a:t>
            </a:r>
            <a:r>
              <a:rPr lang="en-US" sz="2500" dirty="0" err="1" smtClean="0">
                <a:ea typeface="+mn-ea"/>
                <a:cs typeface="+mn-cs"/>
              </a:rPr>
              <a:t>membantah</a:t>
            </a:r>
            <a:r>
              <a:rPr lang="en-US" sz="2500" dirty="0" smtClean="0">
                <a:ea typeface="+mn-ea"/>
                <a:cs typeface="+mn-cs"/>
              </a:rPr>
              <a:t>, </a:t>
            </a:r>
            <a:r>
              <a:rPr lang="en-US" sz="2500" dirty="0" err="1">
                <a:ea typeface="+mn-ea"/>
                <a:cs typeface="+mn-cs"/>
              </a:rPr>
              <a:t>dan</a:t>
            </a:r>
            <a:r>
              <a:rPr lang="en-US" sz="2500" dirty="0">
                <a:ea typeface="+mn-ea"/>
                <a:cs typeface="+mn-cs"/>
              </a:rPr>
              <a:t> </a:t>
            </a:r>
            <a:r>
              <a:rPr lang="en-US" sz="2500" dirty="0" err="1" smtClean="0">
                <a:ea typeface="+mn-ea"/>
                <a:cs typeface="+mn-cs"/>
              </a:rPr>
              <a:t>suka</a:t>
            </a:r>
            <a:r>
              <a:rPr lang="en-US" sz="2500" dirty="0" smtClean="0">
                <a:ea typeface="+mn-ea"/>
                <a:cs typeface="+mn-cs"/>
              </a:rPr>
              <a:t> </a:t>
            </a:r>
            <a:r>
              <a:rPr lang="en-US" sz="2500" dirty="0" err="1" smtClean="0">
                <a:ea typeface="+mn-ea"/>
                <a:cs typeface="+mn-cs"/>
              </a:rPr>
              <a:t>melawan</a:t>
            </a:r>
            <a:r>
              <a:rPr lang="en-US" sz="2500" dirty="0" smtClean="0">
                <a:ea typeface="+mn-ea"/>
                <a:cs typeface="+mn-cs"/>
              </a:rPr>
              <a:t> </a:t>
            </a:r>
            <a:r>
              <a:rPr lang="en-US" sz="2500" dirty="0">
                <a:ea typeface="+mn-ea"/>
                <a:cs typeface="+mn-cs"/>
              </a:rPr>
              <a:t>orang </a:t>
            </a:r>
            <a:r>
              <a:rPr lang="en-US" sz="2500" dirty="0" err="1">
                <a:ea typeface="+mn-ea"/>
                <a:cs typeface="+mn-cs"/>
              </a:rPr>
              <a:t>tua</a:t>
            </a:r>
            <a:r>
              <a:rPr lang="en-US" sz="2500" dirty="0">
                <a:ea typeface="+mn-ea"/>
                <a:cs typeface="+mn-cs"/>
              </a:rPr>
              <a:t>. </a:t>
            </a:r>
            <a:endParaRPr lang="en-US" sz="2500" dirty="0" smtClean="0">
              <a:ea typeface="+mn-ea"/>
              <a:cs typeface="+mn-cs"/>
            </a:endParaRPr>
          </a:p>
          <a:p>
            <a:pPr marL="0" indent="0">
              <a:buFont typeface="Wingdings" pitchFamily="2" charset="2"/>
              <a:buNone/>
              <a:defRPr/>
            </a:pPr>
            <a:r>
              <a:rPr lang="en-US" sz="2500" b="1" dirty="0" err="1" smtClean="0">
                <a:ea typeface="+mn-ea"/>
                <a:cs typeface="+mn-cs"/>
              </a:rPr>
              <a:t>Implikasinya</a:t>
            </a:r>
            <a:r>
              <a:rPr lang="en-US" sz="2500" b="1" dirty="0" smtClean="0">
                <a:ea typeface="+mn-ea"/>
                <a:cs typeface="+mn-cs"/>
              </a:rPr>
              <a:t> </a:t>
            </a:r>
            <a:r>
              <a:rPr lang="en-US" sz="2500" b="1" dirty="0" err="1" smtClean="0">
                <a:ea typeface="+mn-ea"/>
                <a:cs typeface="+mn-cs"/>
              </a:rPr>
              <a:t>bagi</a:t>
            </a:r>
            <a:r>
              <a:rPr lang="en-US" sz="2500" b="1" dirty="0" smtClean="0">
                <a:ea typeface="+mn-ea"/>
                <a:cs typeface="+mn-cs"/>
              </a:rPr>
              <a:t> guru:</a:t>
            </a:r>
          </a:p>
          <a:p>
            <a:pPr>
              <a:defRPr/>
            </a:pPr>
            <a:r>
              <a:rPr lang="en-US" sz="2500" dirty="0" smtClean="0">
                <a:ea typeface="+mn-ea"/>
                <a:cs typeface="+mn-cs"/>
              </a:rPr>
              <a:t>Guru </a:t>
            </a:r>
            <a:r>
              <a:rPr lang="en-US" sz="2500" dirty="0" err="1" smtClean="0">
                <a:ea typeface="+mn-ea"/>
                <a:cs typeface="+mn-cs"/>
              </a:rPr>
              <a:t>harus</a:t>
            </a:r>
            <a:r>
              <a:rPr lang="en-US" sz="2500" dirty="0" smtClean="0">
                <a:ea typeface="+mn-ea"/>
                <a:cs typeface="+mn-cs"/>
              </a:rPr>
              <a:t> </a:t>
            </a:r>
            <a:r>
              <a:rPr lang="en-US" sz="2500" dirty="0" err="1" smtClean="0">
                <a:ea typeface="+mn-ea"/>
                <a:cs typeface="+mn-cs"/>
              </a:rPr>
              <a:t>ekstra</a:t>
            </a:r>
            <a:r>
              <a:rPr lang="en-US" sz="2500" dirty="0" smtClean="0">
                <a:ea typeface="+mn-ea"/>
                <a:cs typeface="+mn-cs"/>
              </a:rPr>
              <a:t> </a:t>
            </a:r>
            <a:r>
              <a:rPr lang="en-US" sz="2500" dirty="0" err="1" smtClean="0">
                <a:ea typeface="+mn-ea"/>
                <a:cs typeface="+mn-cs"/>
              </a:rPr>
              <a:t>sabar</a:t>
            </a:r>
            <a:r>
              <a:rPr lang="en-US" sz="2500" dirty="0" smtClean="0">
                <a:ea typeface="+mn-ea"/>
                <a:cs typeface="+mn-cs"/>
              </a:rPr>
              <a:t> </a:t>
            </a:r>
            <a:r>
              <a:rPr lang="en-US" sz="2500" dirty="0" err="1">
                <a:ea typeface="+mn-ea"/>
                <a:cs typeface="+mn-cs"/>
              </a:rPr>
              <a:t>dalam</a:t>
            </a:r>
            <a:r>
              <a:rPr lang="en-US" sz="2500" dirty="0">
                <a:ea typeface="+mn-ea"/>
                <a:cs typeface="+mn-cs"/>
              </a:rPr>
              <a:t> </a:t>
            </a:r>
            <a:r>
              <a:rPr lang="en-US" sz="2500" dirty="0" err="1" smtClean="0">
                <a:ea typeface="+mn-ea"/>
                <a:cs typeface="+mn-cs"/>
              </a:rPr>
              <a:t>melaksanakan</a:t>
            </a:r>
            <a:r>
              <a:rPr lang="en-US" sz="2500" dirty="0" smtClean="0">
                <a:ea typeface="+mn-ea"/>
                <a:cs typeface="+mn-cs"/>
              </a:rPr>
              <a:t> </a:t>
            </a:r>
            <a:r>
              <a:rPr lang="en-US" sz="2500" dirty="0" err="1" smtClean="0">
                <a:ea typeface="+mn-ea"/>
                <a:cs typeface="+mn-cs"/>
              </a:rPr>
              <a:t>pembelajaran</a:t>
            </a:r>
            <a:r>
              <a:rPr lang="en-US" sz="2500" dirty="0" smtClean="0">
                <a:ea typeface="+mn-ea"/>
                <a:cs typeface="+mn-cs"/>
              </a:rPr>
              <a:t>. </a:t>
            </a:r>
          </a:p>
          <a:p>
            <a:pPr>
              <a:defRPr/>
            </a:pPr>
            <a:r>
              <a:rPr lang="en-US" sz="2500" dirty="0" smtClean="0">
                <a:ea typeface="+mn-ea"/>
                <a:cs typeface="+mn-cs"/>
              </a:rPr>
              <a:t>Guru </a:t>
            </a:r>
            <a:r>
              <a:rPr lang="en-US" sz="2500" dirty="0" err="1" smtClean="0">
                <a:ea typeface="+mn-ea"/>
                <a:cs typeface="+mn-cs"/>
              </a:rPr>
              <a:t>mulai</a:t>
            </a:r>
            <a:r>
              <a:rPr lang="en-US" sz="2500" dirty="0" smtClean="0">
                <a:ea typeface="+mn-ea"/>
                <a:cs typeface="+mn-cs"/>
              </a:rPr>
              <a:t> </a:t>
            </a:r>
            <a:r>
              <a:rPr lang="en-US" sz="2500" dirty="0" err="1">
                <a:ea typeface="+mn-ea"/>
                <a:cs typeface="+mn-cs"/>
              </a:rPr>
              <a:t>bisa</a:t>
            </a:r>
            <a:r>
              <a:rPr lang="en-US" sz="2500" dirty="0">
                <a:ea typeface="+mn-ea"/>
                <a:cs typeface="+mn-cs"/>
              </a:rPr>
              <a:t> </a:t>
            </a:r>
            <a:r>
              <a:rPr lang="en-US" sz="2500" dirty="0" err="1" smtClean="0">
                <a:ea typeface="+mn-ea"/>
                <a:cs typeface="+mn-cs"/>
              </a:rPr>
              <a:t>menerapkan</a:t>
            </a:r>
            <a:r>
              <a:rPr lang="en-US" sz="2500" dirty="0" smtClean="0">
                <a:ea typeface="+mn-ea"/>
                <a:cs typeface="+mn-cs"/>
              </a:rPr>
              <a:t> </a:t>
            </a:r>
            <a:r>
              <a:rPr lang="en-US" sz="2500" dirty="0" err="1" smtClean="0">
                <a:ea typeface="+mn-ea"/>
                <a:cs typeface="+mn-cs"/>
              </a:rPr>
              <a:t>disiplin</a:t>
            </a:r>
            <a:r>
              <a:rPr lang="en-US" sz="2500" dirty="0" smtClean="0">
                <a:ea typeface="+mn-ea"/>
                <a:cs typeface="+mn-cs"/>
              </a:rPr>
              <a:t> </a:t>
            </a:r>
            <a:r>
              <a:rPr lang="en-US" sz="2500" dirty="0" err="1" smtClean="0">
                <a:ea typeface="+mn-ea"/>
                <a:cs typeface="+mn-cs"/>
              </a:rPr>
              <a:t>pada</a:t>
            </a:r>
            <a:r>
              <a:rPr lang="en-US" sz="2500" dirty="0" smtClean="0">
                <a:ea typeface="+mn-ea"/>
                <a:cs typeface="+mn-cs"/>
              </a:rPr>
              <a:t> </a:t>
            </a:r>
            <a:r>
              <a:rPr lang="en-US" sz="2500" dirty="0" err="1">
                <a:ea typeface="+mn-ea"/>
                <a:cs typeface="+mn-cs"/>
              </a:rPr>
              <a:t>anak</a:t>
            </a:r>
            <a:r>
              <a:rPr lang="en-US" sz="2500" dirty="0">
                <a:ea typeface="+mn-ea"/>
                <a:cs typeface="+mn-cs"/>
              </a:rPr>
              <a:t> </a:t>
            </a:r>
            <a:r>
              <a:rPr lang="en-US" sz="2500" dirty="0" err="1">
                <a:ea typeface="+mn-ea"/>
                <a:cs typeface="+mn-cs"/>
              </a:rPr>
              <a:t>sehingga</a:t>
            </a:r>
            <a:r>
              <a:rPr lang="en-US" sz="2500" dirty="0">
                <a:ea typeface="+mn-ea"/>
                <a:cs typeface="+mn-cs"/>
              </a:rPr>
              <a:t> </a:t>
            </a:r>
            <a:r>
              <a:rPr lang="en-US" sz="2500" dirty="0" err="1">
                <a:ea typeface="+mn-ea"/>
                <a:cs typeface="+mn-cs"/>
              </a:rPr>
              <a:t>anak</a:t>
            </a:r>
            <a:r>
              <a:rPr lang="en-US" sz="2500" dirty="0">
                <a:ea typeface="+mn-ea"/>
                <a:cs typeface="+mn-cs"/>
              </a:rPr>
              <a:t> </a:t>
            </a:r>
            <a:r>
              <a:rPr lang="en-US" sz="2500" dirty="0" err="1" smtClean="0">
                <a:ea typeface="+mn-ea"/>
                <a:cs typeface="+mn-cs"/>
              </a:rPr>
              <a:t>mulai</a:t>
            </a:r>
            <a:r>
              <a:rPr lang="en-US" sz="2500" dirty="0" smtClean="0">
                <a:ea typeface="+mn-ea"/>
                <a:cs typeface="+mn-cs"/>
              </a:rPr>
              <a:t> </a:t>
            </a:r>
            <a:r>
              <a:rPr lang="en-US" sz="2500" dirty="0" err="1">
                <a:ea typeface="+mn-ea"/>
                <a:cs typeface="+mn-cs"/>
              </a:rPr>
              <a:t>belajar</a:t>
            </a:r>
            <a:r>
              <a:rPr lang="en-US" sz="2500" dirty="0">
                <a:ea typeface="+mn-ea"/>
                <a:cs typeface="+mn-cs"/>
              </a:rPr>
              <a:t> </a:t>
            </a:r>
            <a:r>
              <a:rPr lang="en-US" sz="2500" dirty="0" err="1">
                <a:ea typeface="+mn-ea"/>
                <a:cs typeface="+mn-cs"/>
              </a:rPr>
              <a:t>hidup</a:t>
            </a:r>
            <a:r>
              <a:rPr lang="en-US" sz="2500" dirty="0">
                <a:ea typeface="+mn-ea"/>
                <a:cs typeface="+mn-cs"/>
              </a:rPr>
              <a:t> </a:t>
            </a:r>
            <a:r>
              <a:rPr lang="en-US" sz="2500" dirty="0" err="1">
                <a:ea typeface="+mn-ea"/>
                <a:cs typeface="+mn-cs"/>
              </a:rPr>
              <a:t>secara</a:t>
            </a:r>
            <a:r>
              <a:rPr lang="en-US" sz="2500" dirty="0">
                <a:ea typeface="+mn-ea"/>
                <a:cs typeface="+mn-cs"/>
              </a:rPr>
              <a:t> </a:t>
            </a:r>
            <a:r>
              <a:rPr lang="en-US" sz="2500" dirty="0" err="1">
                <a:ea typeface="+mn-ea"/>
                <a:cs typeface="+mn-cs"/>
              </a:rPr>
              <a:t>tertib</a:t>
            </a:r>
            <a:r>
              <a:rPr lang="en-US" sz="2500" dirty="0">
                <a:ea typeface="+mn-ea"/>
                <a:cs typeface="+mn-cs"/>
              </a:rPr>
              <a:t>.</a:t>
            </a:r>
            <a:r>
              <a:rPr lang="en-US" sz="2800" dirty="0">
                <a:ea typeface="+mn-ea"/>
                <a:cs typeface="+mn-cs"/>
              </a:rPr>
              <a:t> </a:t>
            </a:r>
            <a:r>
              <a:rPr lang="en-US" sz="2800" dirty="0" smtClean="0">
                <a:ea typeface="+mn-ea"/>
                <a:cs typeface="+mn-cs"/>
              </a:rPr>
              <a:t> </a:t>
            </a:r>
            <a:endParaRPr lang="en-US" sz="2800" dirty="0">
              <a:ea typeface="+mn-ea"/>
              <a:cs typeface="+mn-cs"/>
            </a:endParaRPr>
          </a:p>
          <a:p>
            <a:pPr>
              <a:defRPr/>
            </a:pPr>
            <a:endParaRPr lang="en-US" dirty="0">
              <a:ea typeface="+mn-ea"/>
              <a:cs typeface="+mn-cs"/>
            </a:endParaRPr>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1750"/>
            <a:ext cx="9144000" cy="868363"/>
          </a:xfrm>
          <a:solidFill>
            <a:schemeClr val="tx2">
              <a:lumMod val="20000"/>
              <a:lumOff val="80000"/>
            </a:schemeClr>
          </a:solidFill>
        </p:spPr>
        <p:txBody>
          <a:bodyPr/>
          <a:lstStyle/>
          <a:p>
            <a:pPr>
              <a:defRPr/>
            </a:pPr>
            <a:r>
              <a:rPr lang="en-US" sz="3600" dirty="0" smtClean="0">
                <a:ea typeface="+mj-ea"/>
                <a:cs typeface="+mj-cs"/>
              </a:rPr>
              <a:t>  Masa </a:t>
            </a:r>
            <a:r>
              <a:rPr lang="en-US" sz="3600" dirty="0" err="1" smtClean="0">
                <a:ea typeface="+mj-ea"/>
                <a:cs typeface="+mj-cs"/>
              </a:rPr>
              <a:t>Anak</a:t>
            </a:r>
            <a:r>
              <a:rPr lang="en-US" sz="3600" dirty="0" smtClean="0">
                <a:ea typeface="+mj-ea"/>
                <a:cs typeface="+mj-cs"/>
              </a:rPr>
              <a:t> </a:t>
            </a:r>
            <a:r>
              <a:rPr lang="en-US" sz="3600" dirty="0" err="1" smtClean="0">
                <a:ea typeface="+mj-ea"/>
                <a:cs typeface="+mj-cs"/>
              </a:rPr>
              <a:t>Akhir</a:t>
            </a:r>
            <a:r>
              <a:rPr lang="en-US" sz="3600" dirty="0" smtClean="0">
                <a:ea typeface="+mj-ea"/>
                <a:cs typeface="+mj-cs"/>
              </a:rPr>
              <a:t> (6-12 </a:t>
            </a:r>
            <a:r>
              <a:rPr lang="en-US" sz="3600" dirty="0" err="1" smtClean="0">
                <a:ea typeface="+mj-ea"/>
                <a:cs typeface="+mj-cs"/>
              </a:rPr>
              <a:t>tahun</a:t>
            </a:r>
            <a:r>
              <a:rPr lang="en-US" sz="3600" dirty="0" smtClean="0">
                <a:ea typeface="+mj-ea"/>
                <a:cs typeface="+mj-cs"/>
              </a:rPr>
              <a:t>) </a:t>
            </a:r>
            <a:r>
              <a:rPr lang="en-US" sz="3600" dirty="0" smtClean="0">
                <a:ea typeface="+mj-ea"/>
                <a:cs typeface="+mj-cs"/>
                <a:sym typeface="Wingdings" pitchFamily="2" charset="2"/>
              </a:rPr>
              <a:t> SD</a:t>
            </a:r>
            <a:endParaRPr lang="en-US" sz="3600" dirty="0">
              <a:ea typeface="+mj-ea"/>
              <a:cs typeface="+mj-cs"/>
            </a:endParaRPr>
          </a:p>
        </p:txBody>
      </p:sp>
      <p:sp>
        <p:nvSpPr>
          <p:cNvPr id="3" name="Content Placeholder 2"/>
          <p:cNvSpPr>
            <a:spLocks noGrp="1"/>
          </p:cNvSpPr>
          <p:nvPr>
            <p:ph idx="1"/>
          </p:nvPr>
        </p:nvSpPr>
        <p:spPr>
          <a:xfrm>
            <a:off x="323850" y="1125538"/>
            <a:ext cx="8496300" cy="5732462"/>
          </a:xfrm>
          <a:solidFill>
            <a:schemeClr val="accent1">
              <a:lumMod val="20000"/>
              <a:lumOff val="80000"/>
            </a:schemeClr>
          </a:solidFill>
        </p:spPr>
        <p:txBody>
          <a:bodyPr/>
          <a:lstStyle/>
          <a:p>
            <a:pPr>
              <a:defRPr/>
            </a:pPr>
            <a:r>
              <a:rPr lang="en-US" sz="2400" dirty="0" err="1" smtClean="0"/>
              <a:t>Ciri-ciri</a:t>
            </a:r>
            <a:r>
              <a:rPr lang="en-US" sz="2400" dirty="0" smtClean="0"/>
              <a:t> </a:t>
            </a:r>
            <a:r>
              <a:rPr lang="en-US" sz="2400" dirty="0" err="1" smtClean="0"/>
              <a:t>periode</a:t>
            </a:r>
            <a:r>
              <a:rPr lang="en-US" sz="2400" dirty="0" smtClean="0"/>
              <a:t> masa </a:t>
            </a:r>
            <a:r>
              <a:rPr lang="en-US" sz="2400" dirty="0" err="1" smtClean="0"/>
              <a:t>anak</a:t>
            </a:r>
            <a:r>
              <a:rPr lang="en-US" sz="2400" dirty="0" smtClean="0"/>
              <a:t> </a:t>
            </a:r>
            <a:r>
              <a:rPr lang="en-US" sz="2400" dirty="0" err="1" smtClean="0"/>
              <a:t>akhir</a:t>
            </a:r>
            <a:r>
              <a:rPr lang="en-US" sz="2400" dirty="0" smtClean="0"/>
              <a:t> </a:t>
            </a:r>
            <a:r>
              <a:rPr lang="en-US" sz="2400" dirty="0" err="1" smtClean="0"/>
              <a:t>ini</a:t>
            </a:r>
            <a:r>
              <a:rPr lang="en-US" sz="2400" dirty="0" smtClean="0"/>
              <a:t> </a:t>
            </a:r>
            <a:r>
              <a:rPr lang="en-US" sz="2400" dirty="0" err="1" smtClean="0"/>
              <a:t>kurang</a:t>
            </a:r>
            <a:r>
              <a:rPr lang="en-US" sz="2400" dirty="0" smtClean="0"/>
              <a:t> </a:t>
            </a:r>
            <a:r>
              <a:rPr lang="en-US" sz="2400" dirty="0" err="1" smtClean="0"/>
              <a:t>lebih</a:t>
            </a:r>
            <a:r>
              <a:rPr lang="en-US" sz="2400" dirty="0" smtClean="0"/>
              <a:t> </a:t>
            </a:r>
            <a:r>
              <a:rPr lang="en-US" sz="2400" dirty="0" err="1" smtClean="0"/>
              <a:t>masih</a:t>
            </a:r>
            <a:r>
              <a:rPr lang="en-US" sz="2400" dirty="0" smtClean="0"/>
              <a:t> </a:t>
            </a:r>
            <a:r>
              <a:rPr lang="en-US" sz="2400" dirty="0" err="1" smtClean="0"/>
              <a:t>sama</a:t>
            </a:r>
            <a:r>
              <a:rPr lang="en-US" sz="2400" dirty="0" smtClean="0"/>
              <a:t> </a:t>
            </a:r>
            <a:r>
              <a:rPr lang="en-US" sz="2400" dirty="0" err="1" smtClean="0"/>
              <a:t>dengan</a:t>
            </a:r>
            <a:r>
              <a:rPr lang="en-US" sz="2400" dirty="0" smtClean="0"/>
              <a:t> </a:t>
            </a:r>
            <a:r>
              <a:rPr lang="en-US" sz="2400" dirty="0" err="1" smtClean="0"/>
              <a:t>ciri-ciri</a:t>
            </a:r>
            <a:r>
              <a:rPr lang="en-US" sz="2400" dirty="0" smtClean="0"/>
              <a:t> </a:t>
            </a:r>
            <a:r>
              <a:rPr lang="en-US" sz="2400" dirty="0" err="1" smtClean="0"/>
              <a:t>periode</a:t>
            </a:r>
            <a:r>
              <a:rPr lang="en-US" sz="2400" dirty="0" smtClean="0"/>
              <a:t> masa </a:t>
            </a:r>
            <a:r>
              <a:rPr lang="en-US" sz="2400" dirty="0" err="1" smtClean="0"/>
              <a:t>anak</a:t>
            </a:r>
            <a:r>
              <a:rPr lang="en-US" sz="2400" dirty="0" smtClean="0"/>
              <a:t> </a:t>
            </a:r>
            <a:r>
              <a:rPr lang="en-US" sz="2400" dirty="0" err="1" smtClean="0"/>
              <a:t>awal</a:t>
            </a:r>
            <a:r>
              <a:rPr lang="en-US" sz="2400" dirty="0" smtClean="0"/>
              <a:t> </a:t>
            </a:r>
          </a:p>
          <a:p>
            <a:pPr>
              <a:defRPr/>
            </a:pPr>
            <a:r>
              <a:rPr lang="en-US" sz="2400" dirty="0" err="1" smtClean="0"/>
              <a:t>Anak</a:t>
            </a:r>
            <a:r>
              <a:rPr lang="en-US" sz="2400" dirty="0" smtClean="0"/>
              <a:t> </a:t>
            </a:r>
            <a:r>
              <a:rPr lang="en-US" sz="2400" dirty="0" err="1" smtClean="0"/>
              <a:t>lebih</a:t>
            </a:r>
            <a:r>
              <a:rPr lang="en-US" sz="2400" dirty="0" smtClean="0"/>
              <a:t> </a:t>
            </a:r>
            <a:r>
              <a:rPr lang="en-US" sz="2400" dirty="0" err="1" smtClean="0"/>
              <a:t>banyak</a:t>
            </a:r>
            <a:r>
              <a:rPr lang="en-US" sz="2400" dirty="0" smtClean="0"/>
              <a:t> </a:t>
            </a:r>
            <a:r>
              <a:rPr lang="en-US" sz="2400" dirty="0" err="1" smtClean="0"/>
              <a:t>dipengaruhi</a:t>
            </a:r>
            <a:r>
              <a:rPr lang="en-US" sz="2400" dirty="0" smtClean="0"/>
              <a:t> </a:t>
            </a:r>
            <a:r>
              <a:rPr lang="en-US" sz="2400" dirty="0" err="1" smtClean="0"/>
              <a:t>oleh</a:t>
            </a:r>
            <a:r>
              <a:rPr lang="en-US" sz="2400" dirty="0" smtClean="0"/>
              <a:t> </a:t>
            </a:r>
            <a:r>
              <a:rPr lang="en-US" sz="2400" dirty="0" err="1" smtClean="0"/>
              <a:t>teman-teman</a:t>
            </a:r>
            <a:r>
              <a:rPr lang="en-US" sz="2400" dirty="0" smtClean="0"/>
              <a:t> </a:t>
            </a:r>
            <a:r>
              <a:rPr lang="en-US" sz="2400" dirty="0" err="1" smtClean="0"/>
              <a:t>sebayanya</a:t>
            </a:r>
            <a:r>
              <a:rPr lang="en-US" sz="2400" dirty="0" smtClean="0"/>
              <a:t> </a:t>
            </a:r>
            <a:r>
              <a:rPr lang="en-US" sz="2400" dirty="0" err="1" smtClean="0"/>
              <a:t>daripada</a:t>
            </a:r>
            <a:r>
              <a:rPr lang="en-US" sz="2400" dirty="0" smtClean="0"/>
              <a:t> </a:t>
            </a:r>
            <a:r>
              <a:rPr lang="en-US" sz="2400" dirty="0" err="1" smtClean="0"/>
              <a:t>oleh</a:t>
            </a:r>
            <a:r>
              <a:rPr lang="en-US" sz="2400" dirty="0" smtClean="0"/>
              <a:t> orang </a:t>
            </a:r>
            <a:r>
              <a:rPr lang="en-US" sz="2400" dirty="0" err="1" smtClean="0"/>
              <a:t>tuanya</a:t>
            </a:r>
            <a:r>
              <a:rPr lang="en-US" sz="2400" dirty="0" smtClean="0"/>
              <a:t>. </a:t>
            </a:r>
          </a:p>
          <a:p>
            <a:pPr>
              <a:defRPr/>
            </a:pPr>
            <a:r>
              <a:rPr lang="en-US" sz="2400" dirty="0" err="1" smtClean="0"/>
              <a:t>Anak</a:t>
            </a:r>
            <a:r>
              <a:rPr lang="en-US" sz="2400" dirty="0" smtClean="0"/>
              <a:t> </a:t>
            </a:r>
            <a:r>
              <a:rPr lang="en-US" sz="2400" dirty="0" err="1" smtClean="0"/>
              <a:t>kurang</a:t>
            </a:r>
            <a:r>
              <a:rPr lang="en-US" sz="2400" dirty="0" smtClean="0"/>
              <a:t> </a:t>
            </a:r>
            <a:r>
              <a:rPr lang="en-US" sz="2400" dirty="0" err="1" smtClean="0"/>
              <a:t>memperhatikan</a:t>
            </a:r>
            <a:r>
              <a:rPr lang="en-US" sz="2400" dirty="0" smtClean="0"/>
              <a:t> </a:t>
            </a:r>
            <a:r>
              <a:rPr lang="en-US" sz="2400" dirty="0" err="1" smtClean="0"/>
              <a:t>dan</a:t>
            </a:r>
            <a:r>
              <a:rPr lang="en-US" sz="2400" dirty="0" smtClean="0"/>
              <a:t> </a:t>
            </a:r>
            <a:r>
              <a:rPr lang="en-US" sz="2400" dirty="0" err="1" smtClean="0"/>
              <a:t>bertanggung</a:t>
            </a:r>
            <a:r>
              <a:rPr lang="en-US" sz="2400" dirty="0" smtClean="0"/>
              <a:t> </a:t>
            </a:r>
            <a:r>
              <a:rPr lang="en-US" sz="2400" dirty="0" err="1" smtClean="0"/>
              <a:t>jawab</a:t>
            </a:r>
            <a:r>
              <a:rPr lang="en-US" sz="2400" dirty="0" smtClean="0"/>
              <a:t> </a:t>
            </a:r>
            <a:r>
              <a:rPr lang="en-US" sz="2400" dirty="0" err="1" smtClean="0"/>
              <a:t>terhadap</a:t>
            </a:r>
            <a:r>
              <a:rPr lang="en-US" sz="2400" dirty="0" smtClean="0"/>
              <a:t> </a:t>
            </a:r>
            <a:r>
              <a:rPr lang="en-US" sz="2400" dirty="0" err="1" smtClean="0"/>
              <a:t>pakaian</a:t>
            </a:r>
            <a:r>
              <a:rPr lang="en-US" sz="2400" dirty="0" smtClean="0"/>
              <a:t> </a:t>
            </a:r>
            <a:r>
              <a:rPr lang="en-US" sz="2400" dirty="0" err="1" smtClean="0"/>
              <a:t>dan</a:t>
            </a:r>
            <a:r>
              <a:rPr lang="en-US" sz="2400" dirty="0" smtClean="0"/>
              <a:t> </a:t>
            </a:r>
            <a:r>
              <a:rPr lang="en-US" sz="2400" dirty="0" err="1" smtClean="0"/>
              <a:t>benda-benda</a:t>
            </a:r>
            <a:r>
              <a:rPr lang="en-US" sz="2400" dirty="0" smtClean="0"/>
              <a:t> </a:t>
            </a:r>
            <a:r>
              <a:rPr lang="en-US" sz="2400" dirty="0" err="1" smtClean="0"/>
              <a:t>miliknya</a:t>
            </a:r>
            <a:r>
              <a:rPr lang="en-US" sz="2400" dirty="0" smtClean="0"/>
              <a:t>. </a:t>
            </a:r>
          </a:p>
          <a:p>
            <a:pPr>
              <a:defRPr/>
            </a:pPr>
            <a:r>
              <a:rPr lang="en-US" sz="2400" dirty="0" smtClean="0"/>
              <a:t>Di </a:t>
            </a:r>
            <a:r>
              <a:rPr lang="en-US" sz="2400" dirty="0" err="1" smtClean="0"/>
              <a:t>kelas</a:t>
            </a:r>
            <a:r>
              <a:rPr lang="en-US" sz="2400" dirty="0" smtClean="0"/>
              <a:t> </a:t>
            </a:r>
            <a:r>
              <a:rPr lang="en-US" sz="2400" dirty="0" err="1" smtClean="0"/>
              <a:t>rendah</a:t>
            </a:r>
            <a:r>
              <a:rPr lang="en-US" sz="2400" dirty="0" smtClean="0"/>
              <a:t> SD, </a:t>
            </a:r>
            <a:r>
              <a:rPr lang="en-US" sz="2400" dirty="0" err="1" smtClean="0"/>
              <a:t>anak</a:t>
            </a:r>
            <a:r>
              <a:rPr lang="en-US" sz="2400" dirty="0" smtClean="0"/>
              <a:t> </a:t>
            </a:r>
            <a:r>
              <a:rPr lang="en-US" sz="2400" dirty="0" err="1" smtClean="0"/>
              <a:t>mulai</a:t>
            </a:r>
            <a:r>
              <a:rPr lang="en-US" sz="2400" dirty="0" smtClean="0"/>
              <a:t> </a:t>
            </a:r>
            <a:r>
              <a:rPr lang="en-US" sz="2400" dirty="0" err="1" smtClean="0"/>
              <a:t>memiliki</a:t>
            </a:r>
            <a:r>
              <a:rPr lang="en-US" sz="2400" dirty="0" smtClean="0"/>
              <a:t> rasa </a:t>
            </a:r>
            <a:r>
              <a:rPr lang="en-US" sz="2400" dirty="0" err="1" smtClean="0"/>
              <a:t>percaya</a:t>
            </a:r>
            <a:r>
              <a:rPr lang="en-US" sz="2400" dirty="0" smtClean="0"/>
              <a:t> </a:t>
            </a:r>
            <a:r>
              <a:rPr lang="en-US" sz="2400" dirty="0" err="1" smtClean="0"/>
              <a:t>diri</a:t>
            </a:r>
            <a:r>
              <a:rPr lang="en-US" sz="2400" dirty="0" smtClean="0"/>
              <a:t> </a:t>
            </a:r>
            <a:r>
              <a:rPr lang="en-US" sz="2400" dirty="0" err="1" smtClean="0"/>
              <a:t>tetapi</a:t>
            </a:r>
            <a:r>
              <a:rPr lang="en-US" sz="2400" dirty="0" smtClean="0"/>
              <a:t> juga </a:t>
            </a:r>
            <a:r>
              <a:rPr lang="en-US" sz="2400" dirty="0" err="1" smtClean="0"/>
              <a:t>masih</a:t>
            </a:r>
            <a:r>
              <a:rPr lang="en-US" sz="2400" dirty="0" smtClean="0"/>
              <a:t> </a:t>
            </a:r>
            <a:r>
              <a:rPr lang="en-US" sz="2400" dirty="0" err="1" smtClean="0"/>
              <a:t>sering</a:t>
            </a:r>
            <a:r>
              <a:rPr lang="en-US" sz="2400" dirty="0" smtClean="0"/>
              <a:t> </a:t>
            </a:r>
            <a:r>
              <a:rPr lang="en-US" sz="2400" dirty="0" err="1" smtClean="0"/>
              <a:t>rendah</a:t>
            </a:r>
            <a:r>
              <a:rPr lang="en-US" sz="2400" dirty="0" smtClean="0"/>
              <a:t> </a:t>
            </a:r>
            <a:r>
              <a:rPr lang="en-US" sz="2400" dirty="0" err="1" smtClean="0"/>
              <a:t>diri</a:t>
            </a:r>
            <a:r>
              <a:rPr lang="en-US" sz="2400" dirty="0" smtClean="0"/>
              <a:t> (</a:t>
            </a:r>
            <a:r>
              <a:rPr lang="en-US" sz="2400" dirty="0" err="1" smtClean="0"/>
              <a:t>takut</a:t>
            </a:r>
            <a:r>
              <a:rPr lang="en-US" sz="2400" dirty="0" smtClean="0"/>
              <a:t>/</a:t>
            </a:r>
            <a:r>
              <a:rPr lang="en-US" sz="2400" dirty="0" err="1" smtClean="0"/>
              <a:t>malu</a:t>
            </a:r>
            <a:r>
              <a:rPr lang="en-US" sz="2400" dirty="0" smtClean="0"/>
              <a:t>). </a:t>
            </a:r>
          </a:p>
          <a:p>
            <a:pPr>
              <a:defRPr/>
            </a:pPr>
            <a:r>
              <a:rPr lang="en-US" sz="2400" dirty="0" smtClean="0"/>
              <a:t>Di </a:t>
            </a:r>
            <a:r>
              <a:rPr lang="en-US" sz="2400" dirty="0" err="1" smtClean="0"/>
              <a:t>kelas</a:t>
            </a:r>
            <a:r>
              <a:rPr lang="en-US" sz="2400" dirty="0" smtClean="0"/>
              <a:t> </a:t>
            </a:r>
            <a:r>
              <a:rPr lang="en-US" sz="2400" dirty="0" err="1" smtClean="0"/>
              <a:t>tinggi</a:t>
            </a:r>
            <a:r>
              <a:rPr lang="en-US" sz="2400" dirty="0" smtClean="0"/>
              <a:t> SD, </a:t>
            </a:r>
            <a:r>
              <a:rPr lang="en-US" sz="2400" dirty="0" err="1" smtClean="0"/>
              <a:t>anak</a:t>
            </a:r>
            <a:r>
              <a:rPr lang="en-US" sz="2400" dirty="0" smtClean="0"/>
              <a:t> </a:t>
            </a:r>
            <a:r>
              <a:rPr lang="en-US" sz="2400" dirty="0" err="1" smtClean="0"/>
              <a:t>sudah</a:t>
            </a:r>
            <a:r>
              <a:rPr lang="en-US" sz="2400" dirty="0" smtClean="0"/>
              <a:t> </a:t>
            </a:r>
            <a:r>
              <a:rPr lang="en-US" sz="2400" dirty="0" err="1" smtClean="0"/>
              <a:t>mulai</a:t>
            </a:r>
            <a:r>
              <a:rPr lang="en-US" sz="2400" dirty="0" smtClean="0"/>
              <a:t> </a:t>
            </a:r>
            <a:r>
              <a:rPr lang="en-US" sz="2400" dirty="0" err="1" smtClean="0"/>
              <a:t>mencoba</a:t>
            </a:r>
            <a:r>
              <a:rPr lang="en-US" sz="2400" dirty="0" smtClean="0"/>
              <a:t> </a:t>
            </a:r>
            <a:r>
              <a:rPr lang="en-US" sz="2400" dirty="0" err="1" smtClean="0"/>
              <a:t>membuktikan</a:t>
            </a:r>
            <a:r>
              <a:rPr lang="en-US" sz="2400" dirty="0" smtClean="0"/>
              <a:t> </a:t>
            </a:r>
            <a:r>
              <a:rPr lang="en-US" sz="2400" dirty="0" err="1" smtClean="0"/>
              <a:t>bahwa</a:t>
            </a:r>
            <a:r>
              <a:rPr lang="en-US" sz="2400" dirty="0" smtClean="0"/>
              <a:t> </a:t>
            </a:r>
            <a:r>
              <a:rPr lang="en-US" sz="2400" dirty="0" err="1" smtClean="0"/>
              <a:t>mereka</a:t>
            </a:r>
            <a:r>
              <a:rPr lang="en-US" sz="2400" dirty="0" smtClean="0"/>
              <a:t> </a:t>
            </a:r>
            <a:r>
              <a:rPr lang="en-US" sz="2400" dirty="0" err="1" smtClean="0"/>
              <a:t>telah</a:t>
            </a:r>
            <a:r>
              <a:rPr lang="en-US" sz="2400" dirty="0" smtClean="0"/>
              <a:t> "</a:t>
            </a:r>
            <a:r>
              <a:rPr lang="en-US" sz="2400" dirty="0" err="1" smtClean="0"/>
              <a:t>dewasa</a:t>
            </a:r>
            <a:r>
              <a:rPr lang="ja-JP" altLang="en-US" sz="2400" dirty="0" smtClean="0"/>
              <a:t>“</a:t>
            </a:r>
            <a:r>
              <a:rPr lang="en-US" altLang="ja-JP" sz="2400" dirty="0" smtClean="0"/>
              <a:t> </a:t>
            </a:r>
            <a:r>
              <a:rPr lang="en-US" altLang="ja-JP" sz="2400" dirty="0" smtClean="0">
                <a:sym typeface="Wingdings" pitchFamily="2" charset="2"/>
              </a:rPr>
              <a:t> </a:t>
            </a:r>
            <a:r>
              <a:rPr lang="en-US" altLang="ja-JP" sz="2400" dirty="0" smtClean="0"/>
              <a:t>"</a:t>
            </a:r>
            <a:r>
              <a:rPr lang="en-US" altLang="ja-JP" sz="2400" dirty="0" err="1" smtClean="0"/>
              <a:t>saya</a:t>
            </a:r>
            <a:r>
              <a:rPr lang="en-US" altLang="ja-JP" sz="2400" dirty="0" smtClean="0"/>
              <a:t> </a:t>
            </a:r>
            <a:r>
              <a:rPr lang="en-US" altLang="ja-JP" sz="2400" dirty="0" err="1" smtClean="0"/>
              <a:t>dapat</a:t>
            </a:r>
            <a:r>
              <a:rPr lang="en-US" altLang="ja-JP" sz="2400" dirty="0" smtClean="0"/>
              <a:t> </a:t>
            </a:r>
            <a:r>
              <a:rPr lang="en-US" altLang="ja-JP" sz="2400" dirty="0" err="1" smtClean="0"/>
              <a:t>mengerjakannya</a:t>
            </a:r>
            <a:r>
              <a:rPr lang="en-US" altLang="ja-JP" sz="2400" dirty="0" smtClean="0"/>
              <a:t> </a:t>
            </a:r>
            <a:r>
              <a:rPr lang="en-US" altLang="ja-JP" sz="2400" dirty="0" err="1" smtClean="0"/>
              <a:t>sendiri</a:t>
            </a:r>
            <a:r>
              <a:rPr lang="ja-JP" altLang="en-US" sz="2400" dirty="0" smtClean="0"/>
              <a:t>”</a:t>
            </a:r>
            <a:r>
              <a:rPr lang="en-US" altLang="ja-JP" sz="2400" dirty="0" smtClean="0"/>
              <a:t> (</a:t>
            </a:r>
            <a:r>
              <a:rPr lang="en-US" altLang="ja-JP" sz="2400" i="1" dirty="0" smtClean="0"/>
              <a:t>I can do it my self)</a:t>
            </a:r>
            <a:r>
              <a:rPr lang="en-US" altLang="ja-JP" sz="2400" dirty="0" smtClean="0"/>
              <a:t>'. </a:t>
            </a:r>
          </a:p>
          <a:p>
            <a:pPr>
              <a:defRPr/>
            </a:pPr>
            <a:r>
              <a:rPr lang="en-US" sz="2400" dirty="0" err="1" smtClean="0"/>
              <a:t>Mereka</a:t>
            </a:r>
            <a:r>
              <a:rPr lang="en-US" sz="2400" dirty="0" smtClean="0"/>
              <a:t> </a:t>
            </a:r>
            <a:r>
              <a:rPr lang="en-US" sz="2400" dirty="0" err="1" smtClean="0"/>
              <a:t>sudah</a:t>
            </a:r>
            <a:r>
              <a:rPr lang="en-US" sz="2400" dirty="0" smtClean="0"/>
              <a:t> </a:t>
            </a:r>
            <a:r>
              <a:rPr lang="en-US" sz="2400" dirty="0" err="1" smtClean="0"/>
              <a:t>dimungkinkan</a:t>
            </a:r>
            <a:r>
              <a:rPr lang="en-US" sz="2400" dirty="0" smtClean="0"/>
              <a:t> </a:t>
            </a:r>
            <a:r>
              <a:rPr lang="en-US" sz="2400" dirty="0" err="1" smtClean="0"/>
              <a:t>untuk</a:t>
            </a:r>
            <a:r>
              <a:rPr lang="en-US" sz="2400" dirty="0" smtClean="0"/>
              <a:t> </a:t>
            </a:r>
            <a:r>
              <a:rPr lang="en-US" sz="2400" dirty="0" err="1" smtClean="0"/>
              <a:t>diberikan</a:t>
            </a:r>
            <a:r>
              <a:rPr lang="en-US" sz="2400" dirty="0" smtClean="0"/>
              <a:t> </a:t>
            </a:r>
            <a:r>
              <a:rPr lang="en-US" sz="2400" dirty="0" err="1" smtClean="0"/>
              <a:t>suatu</a:t>
            </a:r>
            <a:r>
              <a:rPr lang="en-US" sz="2400" dirty="0" smtClean="0"/>
              <a:t> </a:t>
            </a:r>
            <a:r>
              <a:rPr lang="en-US" sz="2400" dirty="0" err="1" smtClean="0"/>
              <a:t>tugas</a:t>
            </a:r>
            <a:r>
              <a:rPr lang="en-US" sz="2400" dirty="0" smtClean="0"/>
              <a:t>/</a:t>
            </a:r>
            <a:r>
              <a:rPr lang="en-US" sz="2400" dirty="0" err="1" smtClean="0"/>
              <a:t>tanggungjawab</a:t>
            </a:r>
            <a:r>
              <a:rPr lang="en-US" sz="2400" dirty="0" smtClean="0"/>
              <a:t> </a:t>
            </a:r>
            <a:r>
              <a:rPr lang="en-US" sz="2400" dirty="0" err="1" smtClean="0"/>
              <a:t>secara</a:t>
            </a:r>
            <a:r>
              <a:rPr lang="en-US" sz="2400" dirty="0" smtClean="0"/>
              <a:t> individual.</a:t>
            </a:r>
          </a:p>
          <a:p>
            <a:pPr>
              <a:buFont typeface="Wingdings" pitchFamily="2" charset="2"/>
              <a:buNone/>
              <a:defRPr/>
            </a:pPr>
            <a:r>
              <a:rPr lang="en-US" dirty="0" smtClean="0"/>
              <a:t>  </a:t>
            </a:r>
          </a:p>
          <a:p>
            <a:pPr>
              <a:defRPr/>
            </a:pPr>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1150938" y="214313"/>
            <a:ext cx="7793037" cy="982662"/>
          </a:xfrm>
        </p:spPr>
        <p:txBody>
          <a:bodyPr/>
          <a:lstStyle/>
          <a:p>
            <a:r>
              <a:rPr lang="en-ID" smtClean="0"/>
              <a:t>Lanjutan …</a:t>
            </a:r>
            <a:endParaRPr lang="en-US" smtClean="0"/>
          </a:p>
        </p:txBody>
      </p:sp>
      <p:sp>
        <p:nvSpPr>
          <p:cNvPr id="13315" name="Content Placeholder 2"/>
          <p:cNvSpPr>
            <a:spLocks noGrp="1"/>
          </p:cNvSpPr>
          <p:nvPr>
            <p:ph idx="1"/>
          </p:nvPr>
        </p:nvSpPr>
        <p:spPr>
          <a:xfrm>
            <a:off x="539750" y="1412875"/>
            <a:ext cx="8353425" cy="5084763"/>
          </a:xfrm>
          <a:solidFill>
            <a:schemeClr val="accent1">
              <a:lumMod val="20000"/>
              <a:lumOff val="80000"/>
            </a:schemeClr>
          </a:solidFill>
        </p:spPr>
        <p:txBody>
          <a:bodyPr/>
          <a:lstStyle/>
          <a:p>
            <a:pPr>
              <a:defRPr/>
            </a:pPr>
            <a:r>
              <a:rPr lang="en-US" sz="2800" dirty="0" err="1" smtClean="0">
                <a:ea typeface="+mn-ea"/>
                <a:cs typeface="+mn-cs"/>
              </a:rPr>
              <a:t>Pada</a:t>
            </a:r>
            <a:r>
              <a:rPr lang="en-US" sz="2800" dirty="0" smtClean="0">
                <a:ea typeface="+mn-ea"/>
                <a:cs typeface="+mn-cs"/>
              </a:rPr>
              <a:t> </a:t>
            </a:r>
            <a:r>
              <a:rPr lang="en-US" sz="2800" dirty="0" err="1" smtClean="0">
                <a:ea typeface="+mn-ea"/>
                <a:cs typeface="+mn-cs"/>
              </a:rPr>
              <a:t>kelas</a:t>
            </a:r>
            <a:r>
              <a:rPr lang="en-US" sz="2800" dirty="0" smtClean="0">
                <a:ea typeface="+mn-ea"/>
                <a:cs typeface="+mn-cs"/>
              </a:rPr>
              <a:t> </a:t>
            </a:r>
            <a:r>
              <a:rPr lang="en-US" sz="2800" dirty="0" err="1" smtClean="0">
                <a:ea typeface="+mn-ea"/>
                <a:cs typeface="+mn-cs"/>
              </a:rPr>
              <a:t>tinggi</a:t>
            </a:r>
            <a:r>
              <a:rPr lang="en-US" sz="2800" dirty="0" smtClean="0">
                <a:ea typeface="+mn-ea"/>
                <a:cs typeface="+mn-cs"/>
              </a:rPr>
              <a:t> SD, </a:t>
            </a:r>
            <a:r>
              <a:rPr lang="en-US" sz="2800" dirty="0" err="1" smtClean="0">
                <a:ea typeface="+mn-ea"/>
                <a:cs typeface="+mn-cs"/>
              </a:rPr>
              <a:t>daya</a:t>
            </a:r>
            <a:r>
              <a:rPr lang="en-US" sz="2800" dirty="0" smtClean="0">
                <a:ea typeface="+mn-ea"/>
                <a:cs typeface="+mn-cs"/>
              </a:rPr>
              <a:t> </a:t>
            </a:r>
            <a:r>
              <a:rPr lang="en-US" sz="2800" dirty="0" err="1" smtClean="0">
                <a:ea typeface="+mn-ea"/>
                <a:cs typeface="+mn-cs"/>
              </a:rPr>
              <a:t>konsentrasi</a:t>
            </a:r>
            <a:r>
              <a:rPr lang="en-US" sz="2800" dirty="0" smtClean="0">
                <a:ea typeface="+mn-ea"/>
                <a:cs typeface="+mn-cs"/>
              </a:rPr>
              <a:t> </a:t>
            </a:r>
            <a:r>
              <a:rPr lang="en-US" sz="2800" dirty="0" err="1" smtClean="0">
                <a:ea typeface="+mn-ea"/>
                <a:cs typeface="+mn-cs"/>
              </a:rPr>
              <a:t>anak</a:t>
            </a:r>
            <a:r>
              <a:rPr lang="en-US" sz="2800" dirty="0" smtClean="0">
                <a:ea typeface="+mn-ea"/>
                <a:cs typeface="+mn-cs"/>
              </a:rPr>
              <a:t> </a:t>
            </a:r>
            <a:r>
              <a:rPr lang="en-US" sz="2800" dirty="0" err="1" smtClean="0">
                <a:ea typeface="+mn-ea"/>
                <a:cs typeface="+mn-cs"/>
              </a:rPr>
              <a:t>mulai</a:t>
            </a:r>
            <a:r>
              <a:rPr lang="en-US" sz="2800" dirty="0" smtClean="0">
                <a:ea typeface="+mn-ea"/>
                <a:cs typeface="+mn-cs"/>
              </a:rPr>
              <a:t> </a:t>
            </a:r>
            <a:r>
              <a:rPr lang="en-US" sz="2800" dirty="0" err="1" smtClean="0">
                <a:ea typeface="+mn-ea"/>
                <a:cs typeface="+mn-cs"/>
              </a:rPr>
              <a:t>tumbuh</a:t>
            </a:r>
            <a:r>
              <a:rPr lang="en-US" sz="2800" dirty="0" smtClean="0">
                <a:ea typeface="+mn-ea"/>
                <a:cs typeface="+mn-cs"/>
              </a:rPr>
              <a:t> </a:t>
            </a:r>
            <a:r>
              <a:rPr lang="en-US" sz="2800" dirty="0" smtClean="0">
                <a:ea typeface="+mn-ea"/>
                <a:cs typeface="+mn-cs"/>
                <a:sym typeface="Wingdings" pitchFamily="2" charset="2"/>
              </a:rPr>
              <a:t> </a:t>
            </a:r>
            <a:r>
              <a:rPr lang="en-US" sz="2800" dirty="0" err="1" smtClean="0">
                <a:ea typeface="+mn-ea"/>
                <a:cs typeface="+mn-cs"/>
                <a:sym typeface="Wingdings" pitchFamily="2" charset="2"/>
              </a:rPr>
              <a:t>tekun</a:t>
            </a:r>
            <a:r>
              <a:rPr lang="en-US" sz="2800" dirty="0" smtClean="0">
                <a:ea typeface="+mn-ea"/>
                <a:cs typeface="+mn-cs"/>
                <a:sym typeface="Wingdings" pitchFamily="2" charset="2"/>
              </a:rPr>
              <a:t> </a:t>
            </a:r>
            <a:r>
              <a:rPr lang="en-US" sz="2800" dirty="0" err="1" smtClean="0">
                <a:ea typeface="+mn-ea"/>
                <a:cs typeface="+mn-cs"/>
                <a:sym typeface="Wingdings" pitchFamily="2" charset="2"/>
              </a:rPr>
              <a:t>mengerjakan</a:t>
            </a:r>
            <a:r>
              <a:rPr lang="en-US" sz="2800" dirty="0" smtClean="0">
                <a:ea typeface="+mn-ea"/>
                <a:cs typeface="+mn-cs"/>
                <a:sym typeface="Wingdings" pitchFamily="2" charset="2"/>
              </a:rPr>
              <a:t> </a:t>
            </a:r>
            <a:r>
              <a:rPr lang="en-US" sz="2800" dirty="0" err="1" smtClean="0">
                <a:ea typeface="+mn-ea"/>
                <a:cs typeface="+mn-cs"/>
              </a:rPr>
              <a:t>tugas</a:t>
            </a:r>
            <a:endParaRPr lang="en-US" sz="2800" dirty="0" smtClean="0">
              <a:ea typeface="+mn-ea"/>
              <a:cs typeface="+mn-cs"/>
            </a:endParaRPr>
          </a:p>
          <a:p>
            <a:pPr>
              <a:defRPr/>
            </a:pPr>
            <a:r>
              <a:rPr lang="en-US" sz="2800" dirty="0" err="1" smtClean="0">
                <a:ea typeface="+mn-ea"/>
                <a:cs typeface="+mn-cs"/>
              </a:rPr>
              <a:t>Anak</a:t>
            </a:r>
            <a:r>
              <a:rPr lang="en-US" sz="2800" dirty="0" smtClean="0">
                <a:ea typeface="+mn-ea"/>
                <a:cs typeface="+mn-cs"/>
              </a:rPr>
              <a:t> </a:t>
            </a:r>
            <a:r>
              <a:rPr lang="en-US" sz="2800" dirty="0" err="1" smtClean="0">
                <a:ea typeface="+mn-ea"/>
                <a:cs typeface="+mn-cs"/>
              </a:rPr>
              <a:t>kelas</a:t>
            </a:r>
            <a:r>
              <a:rPr lang="en-US" sz="2800" dirty="0" smtClean="0">
                <a:ea typeface="+mn-ea"/>
                <a:cs typeface="+mn-cs"/>
              </a:rPr>
              <a:t> </a:t>
            </a:r>
            <a:r>
              <a:rPr lang="en-US" sz="2800" dirty="0" err="1" smtClean="0">
                <a:ea typeface="+mn-ea"/>
                <a:cs typeface="+mn-cs"/>
              </a:rPr>
              <a:t>tinggi</a:t>
            </a:r>
            <a:r>
              <a:rPr lang="en-US" sz="2800" dirty="0" smtClean="0">
                <a:ea typeface="+mn-ea"/>
                <a:cs typeface="+mn-cs"/>
              </a:rPr>
              <a:t> </a:t>
            </a:r>
            <a:r>
              <a:rPr lang="en-US" sz="2800" dirty="0" err="1" smtClean="0">
                <a:ea typeface="+mn-ea"/>
                <a:cs typeface="+mn-cs"/>
              </a:rPr>
              <a:t>mulai</a:t>
            </a:r>
            <a:r>
              <a:rPr lang="en-US" sz="2800" dirty="0" smtClean="0">
                <a:ea typeface="+mn-ea"/>
                <a:cs typeface="+mn-cs"/>
              </a:rPr>
              <a:t> </a:t>
            </a:r>
            <a:r>
              <a:rPr lang="en-US" sz="2800" dirty="0" err="1" smtClean="0">
                <a:ea typeface="+mn-ea"/>
                <a:cs typeface="+mn-cs"/>
              </a:rPr>
              <a:t>bisa</a:t>
            </a:r>
            <a:r>
              <a:rPr lang="en-US" sz="2800" dirty="0" smtClean="0">
                <a:ea typeface="+mn-ea"/>
                <a:cs typeface="+mn-cs"/>
              </a:rPr>
              <a:t> </a:t>
            </a:r>
            <a:r>
              <a:rPr lang="en-US" sz="2800" dirty="0" err="1" smtClean="0">
                <a:ea typeface="+mn-ea"/>
                <a:cs typeface="+mn-cs"/>
              </a:rPr>
              <a:t>mandiri</a:t>
            </a:r>
            <a:r>
              <a:rPr lang="en-US" sz="2800" dirty="0" smtClean="0">
                <a:ea typeface="+mn-ea"/>
                <a:cs typeface="+mn-cs"/>
              </a:rPr>
              <a:t>, </a:t>
            </a:r>
            <a:r>
              <a:rPr lang="en-US" sz="2800" dirty="0" err="1" smtClean="0">
                <a:ea typeface="+mn-ea"/>
                <a:cs typeface="+mn-cs"/>
              </a:rPr>
              <a:t>bekerjasama</a:t>
            </a:r>
            <a:r>
              <a:rPr lang="en-US" sz="2800" dirty="0" smtClean="0">
                <a:ea typeface="+mn-ea"/>
                <a:cs typeface="+mn-cs"/>
              </a:rPr>
              <a:t> </a:t>
            </a:r>
            <a:r>
              <a:rPr lang="en-US" sz="2800" dirty="0" err="1" smtClean="0">
                <a:ea typeface="+mn-ea"/>
                <a:cs typeface="+mn-cs"/>
              </a:rPr>
              <a:t>dlm</a:t>
            </a:r>
            <a:r>
              <a:rPr lang="en-US" sz="2800" dirty="0" smtClean="0">
                <a:ea typeface="+mn-ea"/>
                <a:cs typeface="+mn-cs"/>
              </a:rPr>
              <a:t> </a:t>
            </a:r>
            <a:r>
              <a:rPr lang="en-US" sz="2800" dirty="0" err="1" smtClean="0">
                <a:ea typeface="+mn-ea"/>
                <a:cs typeface="+mn-cs"/>
              </a:rPr>
              <a:t>kelompok</a:t>
            </a:r>
            <a:r>
              <a:rPr lang="en-US" sz="2800" dirty="0" smtClean="0">
                <a:ea typeface="+mn-ea"/>
                <a:cs typeface="+mn-cs"/>
              </a:rPr>
              <a:t>, </a:t>
            </a:r>
            <a:r>
              <a:rPr lang="en-US" sz="2800" dirty="0" err="1" smtClean="0">
                <a:ea typeface="+mn-ea"/>
                <a:cs typeface="+mn-cs"/>
              </a:rPr>
              <a:t>dan</a:t>
            </a:r>
            <a:r>
              <a:rPr lang="en-US" sz="2800" dirty="0" smtClean="0">
                <a:ea typeface="+mn-ea"/>
                <a:cs typeface="+mn-cs"/>
              </a:rPr>
              <a:t> </a:t>
            </a:r>
            <a:r>
              <a:rPr lang="en-US" sz="2800" dirty="0" err="1" smtClean="0">
                <a:ea typeface="+mn-ea"/>
                <a:cs typeface="+mn-cs"/>
              </a:rPr>
              <a:t>bertindak</a:t>
            </a:r>
            <a:r>
              <a:rPr lang="en-US" sz="2800" dirty="0" smtClean="0">
                <a:ea typeface="+mn-ea"/>
                <a:cs typeface="+mn-cs"/>
              </a:rPr>
              <a:t> </a:t>
            </a:r>
            <a:r>
              <a:rPr lang="en-US" sz="2800" dirty="0" err="1" smtClean="0">
                <a:ea typeface="+mn-ea"/>
                <a:cs typeface="+mn-cs"/>
              </a:rPr>
              <a:t>sesuai</a:t>
            </a:r>
            <a:r>
              <a:rPr lang="en-US" sz="2800" dirty="0" smtClean="0">
                <a:ea typeface="+mn-ea"/>
                <a:cs typeface="+mn-cs"/>
              </a:rPr>
              <a:t> dg </a:t>
            </a:r>
            <a:r>
              <a:rPr lang="en-US" sz="2800" dirty="0" err="1" smtClean="0">
                <a:ea typeface="+mn-ea"/>
                <a:cs typeface="+mn-cs"/>
              </a:rPr>
              <a:t>cara-cara</a:t>
            </a:r>
            <a:r>
              <a:rPr lang="en-US" sz="2800" dirty="0" smtClean="0">
                <a:ea typeface="+mn-ea"/>
                <a:cs typeface="+mn-cs"/>
              </a:rPr>
              <a:t> yang </a:t>
            </a:r>
            <a:r>
              <a:rPr lang="en-US" sz="2800" dirty="0" err="1" smtClean="0">
                <a:ea typeface="+mn-ea"/>
                <a:cs typeface="+mn-cs"/>
              </a:rPr>
              <a:t>konvensional</a:t>
            </a:r>
            <a:r>
              <a:rPr lang="en-US" sz="2800" dirty="0" smtClean="0">
                <a:ea typeface="+mn-ea"/>
                <a:cs typeface="+mn-cs"/>
              </a:rPr>
              <a:t> </a:t>
            </a:r>
            <a:r>
              <a:rPr lang="en-US" sz="2800" dirty="0" smtClean="0">
                <a:ea typeface="+mn-ea"/>
                <a:cs typeface="+mn-cs"/>
                <a:sym typeface="Wingdings" pitchFamily="2" charset="2"/>
              </a:rPr>
              <a:t> </a:t>
            </a:r>
            <a:r>
              <a:rPr lang="en-US" sz="2800" dirty="0" err="1" smtClean="0">
                <a:ea typeface="+mn-ea"/>
                <a:cs typeface="+mn-cs"/>
                <a:sym typeface="Wingdings" pitchFamily="2" charset="2"/>
              </a:rPr>
              <a:t>sesuai</a:t>
            </a:r>
            <a:r>
              <a:rPr lang="en-US" sz="2800" dirty="0" smtClean="0">
                <a:ea typeface="+mn-ea"/>
                <a:cs typeface="+mn-cs"/>
                <a:sym typeface="Wingdings" pitchFamily="2" charset="2"/>
              </a:rPr>
              <a:t> </a:t>
            </a:r>
            <a:r>
              <a:rPr lang="en-US" sz="2800" dirty="0" err="1" smtClean="0">
                <a:ea typeface="+mn-ea"/>
                <a:cs typeface="+mn-cs"/>
                <a:sym typeface="Wingdings" pitchFamily="2" charset="2"/>
              </a:rPr>
              <a:t>norma-norma</a:t>
            </a:r>
            <a:r>
              <a:rPr lang="en-US" sz="2800" dirty="0" smtClean="0">
                <a:ea typeface="+mn-ea"/>
                <a:cs typeface="+mn-cs"/>
                <a:sym typeface="Wingdings" pitchFamily="2" charset="2"/>
              </a:rPr>
              <a:t> di </a:t>
            </a:r>
            <a:r>
              <a:rPr lang="en-US" sz="2800" dirty="0" err="1" smtClean="0">
                <a:ea typeface="+mn-ea"/>
                <a:cs typeface="+mn-cs"/>
              </a:rPr>
              <a:t>lingkungan</a:t>
            </a:r>
            <a:r>
              <a:rPr lang="en-US" sz="2800" dirty="0" smtClean="0">
                <a:ea typeface="+mn-ea"/>
                <a:cs typeface="+mn-cs"/>
              </a:rPr>
              <a:t> </a:t>
            </a:r>
            <a:r>
              <a:rPr lang="en-US" sz="2800" dirty="0" err="1" smtClean="0">
                <a:ea typeface="+mn-ea"/>
                <a:cs typeface="+mn-cs"/>
              </a:rPr>
              <a:t>mereka</a:t>
            </a:r>
            <a:r>
              <a:rPr lang="en-US" sz="2800" dirty="0" smtClean="0">
                <a:ea typeface="+mn-ea"/>
                <a:cs typeface="+mn-cs"/>
              </a:rPr>
              <a:t>. </a:t>
            </a:r>
          </a:p>
          <a:p>
            <a:pPr>
              <a:defRPr/>
            </a:pPr>
            <a:r>
              <a:rPr lang="en-US" sz="2800" dirty="0" err="1" smtClean="0">
                <a:ea typeface="+mn-ea"/>
                <a:cs typeface="+mn-cs"/>
              </a:rPr>
              <a:t>Mulai</a:t>
            </a:r>
            <a:r>
              <a:rPr lang="en-US" sz="2800" dirty="0" smtClean="0">
                <a:ea typeface="+mn-ea"/>
                <a:cs typeface="+mn-cs"/>
              </a:rPr>
              <a:t> </a:t>
            </a:r>
            <a:r>
              <a:rPr lang="en-US" sz="2800" dirty="0" err="1" smtClean="0">
                <a:ea typeface="+mn-ea"/>
                <a:cs typeface="+mn-cs"/>
              </a:rPr>
              <a:t>peduli</a:t>
            </a:r>
            <a:r>
              <a:rPr lang="en-US" sz="2800" dirty="0" smtClean="0">
                <a:ea typeface="+mn-ea"/>
                <a:cs typeface="+mn-cs"/>
              </a:rPr>
              <a:t> </a:t>
            </a:r>
            <a:r>
              <a:rPr lang="en-US" sz="2800" dirty="0" err="1" smtClean="0">
                <a:ea typeface="+mn-ea"/>
                <a:cs typeface="+mn-cs"/>
              </a:rPr>
              <a:t>pada</a:t>
            </a:r>
            <a:r>
              <a:rPr lang="en-US" sz="2800" dirty="0" smtClean="0">
                <a:ea typeface="+mn-ea"/>
                <a:cs typeface="+mn-cs"/>
              </a:rPr>
              <a:t> </a:t>
            </a:r>
            <a:r>
              <a:rPr lang="en-US" sz="2800" dirty="0" err="1" smtClean="0">
                <a:ea typeface="+mn-ea"/>
                <a:cs typeface="+mn-cs"/>
              </a:rPr>
              <a:t>aturan</a:t>
            </a:r>
            <a:r>
              <a:rPr lang="en-US" sz="2800" dirty="0" smtClean="0">
                <a:ea typeface="+mn-ea"/>
                <a:cs typeface="+mn-cs"/>
              </a:rPr>
              <a:t> </a:t>
            </a:r>
            <a:r>
              <a:rPr lang="en-US" sz="2800" dirty="0" err="1" smtClean="0">
                <a:ea typeface="+mn-ea"/>
                <a:cs typeface="+mn-cs"/>
              </a:rPr>
              <a:t>permainan</a:t>
            </a:r>
            <a:r>
              <a:rPr lang="en-US" sz="2800" dirty="0" smtClean="0">
                <a:ea typeface="+mn-ea"/>
                <a:cs typeface="+mn-cs"/>
              </a:rPr>
              <a:t> (</a:t>
            </a:r>
            <a:r>
              <a:rPr lang="en-US" sz="2800" dirty="0" err="1" smtClean="0">
                <a:ea typeface="+mn-ea"/>
                <a:cs typeface="+mn-cs"/>
              </a:rPr>
              <a:t>bermain</a:t>
            </a:r>
            <a:r>
              <a:rPr lang="en-US" sz="2800" dirty="0" smtClean="0">
                <a:ea typeface="+mn-ea"/>
                <a:cs typeface="+mn-cs"/>
              </a:rPr>
              <a:t> </a:t>
            </a:r>
            <a:r>
              <a:rPr lang="en-US" sz="2800" dirty="0" err="1" smtClean="0">
                <a:ea typeface="+mn-ea"/>
                <a:cs typeface="+mn-cs"/>
              </a:rPr>
              <a:t>dengan</a:t>
            </a:r>
            <a:r>
              <a:rPr lang="en-US" sz="2800" dirty="0" smtClean="0">
                <a:ea typeface="+mn-ea"/>
                <a:cs typeface="+mn-cs"/>
              </a:rPr>
              <a:t> </a:t>
            </a:r>
            <a:r>
              <a:rPr lang="en-US" sz="2800" dirty="0" err="1" smtClean="0">
                <a:ea typeface="+mn-ea"/>
                <a:cs typeface="+mn-cs"/>
              </a:rPr>
              <a:t>jujur</a:t>
            </a:r>
            <a:r>
              <a:rPr lang="en-US" sz="2800" dirty="0" smtClean="0">
                <a:ea typeface="+mn-ea"/>
                <a:cs typeface="+mn-cs"/>
              </a:rPr>
              <a:t>).</a:t>
            </a:r>
          </a:p>
          <a:p>
            <a:pPr>
              <a:defRPr/>
            </a:pPr>
            <a:r>
              <a:rPr lang="en-US" sz="2800" dirty="0" err="1" smtClean="0">
                <a:ea typeface="+mn-ea"/>
                <a:cs typeface="+mn-cs"/>
              </a:rPr>
              <a:t>Mulai</a:t>
            </a:r>
            <a:r>
              <a:rPr lang="en-US" sz="2800" dirty="0" smtClean="0">
                <a:ea typeface="+mn-ea"/>
                <a:cs typeface="+mn-cs"/>
              </a:rPr>
              <a:t> </a:t>
            </a:r>
            <a:r>
              <a:rPr lang="en-US" sz="2800" dirty="0" err="1" smtClean="0">
                <a:ea typeface="+mn-ea"/>
                <a:cs typeface="+mn-cs"/>
              </a:rPr>
              <a:t>menilai</a:t>
            </a:r>
            <a:r>
              <a:rPr lang="en-US" sz="2800" dirty="0" smtClean="0">
                <a:ea typeface="+mn-ea"/>
                <a:cs typeface="+mn-cs"/>
              </a:rPr>
              <a:t> </a:t>
            </a:r>
            <a:r>
              <a:rPr lang="en-US" sz="2800" dirty="0" err="1" smtClean="0">
                <a:ea typeface="+mn-ea"/>
                <a:cs typeface="+mn-cs"/>
              </a:rPr>
              <a:t>diri</a:t>
            </a:r>
            <a:r>
              <a:rPr lang="en-US" sz="2800" dirty="0" smtClean="0">
                <a:ea typeface="+mn-ea"/>
                <a:cs typeface="+mn-cs"/>
              </a:rPr>
              <a:t> </a:t>
            </a:r>
            <a:r>
              <a:rPr lang="en-US" sz="2800" dirty="0" err="1" smtClean="0">
                <a:ea typeface="+mn-ea"/>
                <a:cs typeface="+mn-cs"/>
              </a:rPr>
              <a:t>dan</a:t>
            </a:r>
            <a:r>
              <a:rPr lang="en-US" sz="2800" dirty="0" smtClean="0">
                <a:ea typeface="+mn-ea"/>
                <a:cs typeface="+mn-cs"/>
              </a:rPr>
              <a:t> </a:t>
            </a:r>
            <a:r>
              <a:rPr lang="en-US" sz="2800" dirty="0" err="1" smtClean="0">
                <a:ea typeface="+mn-ea"/>
                <a:cs typeface="+mn-cs"/>
              </a:rPr>
              <a:t>membandingkan</a:t>
            </a:r>
            <a:r>
              <a:rPr lang="en-US" sz="2800" dirty="0" smtClean="0">
                <a:ea typeface="+mn-ea"/>
                <a:cs typeface="+mn-cs"/>
              </a:rPr>
              <a:t> </a:t>
            </a:r>
            <a:r>
              <a:rPr lang="en-US" sz="2800" dirty="0" err="1" smtClean="0">
                <a:ea typeface="+mn-ea"/>
                <a:cs typeface="+mn-cs"/>
              </a:rPr>
              <a:t>dirinya</a:t>
            </a:r>
            <a:r>
              <a:rPr lang="en-US" sz="2800" dirty="0" smtClean="0">
                <a:ea typeface="+mn-ea"/>
                <a:cs typeface="+mn-cs"/>
              </a:rPr>
              <a:t> </a:t>
            </a:r>
            <a:r>
              <a:rPr lang="en-US" sz="2800" dirty="0" err="1" smtClean="0">
                <a:ea typeface="+mn-ea"/>
                <a:cs typeface="+mn-cs"/>
              </a:rPr>
              <a:t>dengan</a:t>
            </a:r>
            <a:r>
              <a:rPr lang="en-US" sz="2800" dirty="0" smtClean="0">
                <a:ea typeface="+mn-ea"/>
                <a:cs typeface="+mn-cs"/>
              </a:rPr>
              <a:t> orang lain </a:t>
            </a:r>
            <a:r>
              <a:rPr lang="en-US" sz="2800" dirty="0" err="1" smtClean="0">
                <a:ea typeface="+mn-ea"/>
                <a:cs typeface="+mn-cs"/>
              </a:rPr>
              <a:t>menurut</a:t>
            </a:r>
            <a:r>
              <a:rPr lang="en-US" sz="2800" dirty="0" smtClean="0">
                <a:ea typeface="+mn-ea"/>
                <a:cs typeface="+mn-cs"/>
              </a:rPr>
              <a:t> </a:t>
            </a:r>
            <a:r>
              <a:rPr lang="en-US" sz="2800" dirty="0" err="1" smtClean="0">
                <a:ea typeface="+mn-ea"/>
                <a:cs typeface="+mn-cs"/>
              </a:rPr>
              <a:t>standar</a:t>
            </a:r>
            <a:r>
              <a:rPr lang="en-US" sz="2800" dirty="0" smtClean="0">
                <a:ea typeface="+mn-ea"/>
                <a:cs typeface="+mn-cs"/>
              </a:rPr>
              <a:t> yang </a:t>
            </a:r>
            <a:r>
              <a:rPr lang="en-US" sz="2800" dirty="0" err="1" smtClean="0">
                <a:ea typeface="+mn-ea"/>
                <a:cs typeface="+mn-cs"/>
              </a:rPr>
              <a:t>diterima</a:t>
            </a:r>
            <a:r>
              <a:rPr lang="en-US" sz="2800" dirty="0" smtClean="0">
                <a:ea typeface="+mn-ea"/>
                <a:cs typeface="+mn-cs"/>
              </a:rPr>
              <a:t> </a:t>
            </a:r>
            <a:r>
              <a:rPr lang="en-US" sz="2800" dirty="0" err="1" smtClean="0">
                <a:ea typeface="+mn-ea"/>
                <a:cs typeface="+mn-cs"/>
              </a:rPr>
              <a:t>umum</a:t>
            </a:r>
            <a:r>
              <a:rPr lang="en-US" sz="2800" dirty="0" smtClean="0">
                <a:ea typeface="+mn-ea"/>
                <a:cs typeface="+mn-cs"/>
              </a:rPr>
              <a:t>. </a:t>
            </a:r>
            <a:br>
              <a:rPr lang="en-US" sz="2800" dirty="0" smtClean="0">
                <a:ea typeface="+mn-ea"/>
                <a:cs typeface="+mn-cs"/>
              </a:rPr>
            </a:br>
            <a:endParaRPr lang="en-US" sz="2800" dirty="0" smtClean="0">
              <a:ea typeface="+mn-ea"/>
              <a:cs typeface="+mn-cs"/>
            </a:endParaRPr>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1150938" y="214313"/>
            <a:ext cx="7793037" cy="982662"/>
          </a:xfrm>
        </p:spPr>
        <p:txBody>
          <a:bodyPr/>
          <a:lstStyle/>
          <a:p>
            <a:r>
              <a:rPr lang="en-ID" smtClean="0"/>
              <a:t>Lanjutan…</a:t>
            </a:r>
            <a:endParaRPr lang="en-US" smtClean="0"/>
          </a:p>
        </p:txBody>
      </p:sp>
      <p:sp>
        <p:nvSpPr>
          <p:cNvPr id="14339" name="Content Placeholder 2"/>
          <p:cNvSpPr>
            <a:spLocks noGrp="1"/>
          </p:cNvSpPr>
          <p:nvPr>
            <p:ph idx="1"/>
          </p:nvPr>
        </p:nvSpPr>
        <p:spPr>
          <a:xfrm>
            <a:off x="684213" y="1268413"/>
            <a:ext cx="8459787" cy="5583237"/>
          </a:xfrm>
          <a:solidFill>
            <a:schemeClr val="accent1">
              <a:lumMod val="20000"/>
              <a:lumOff val="80000"/>
            </a:schemeClr>
          </a:solidFill>
        </p:spPr>
        <p:txBody>
          <a:bodyPr/>
          <a:lstStyle/>
          <a:p>
            <a:pPr>
              <a:defRPr/>
            </a:pPr>
            <a:r>
              <a:rPr lang="en-US" sz="2800" dirty="0" err="1" smtClean="0"/>
              <a:t>Anak</a:t>
            </a:r>
            <a:r>
              <a:rPr lang="en-US" sz="2800" dirty="0" smtClean="0"/>
              <a:t> </a:t>
            </a:r>
            <a:r>
              <a:rPr lang="en-US" sz="2800" dirty="0" err="1" smtClean="0"/>
              <a:t>kelas</a:t>
            </a:r>
            <a:r>
              <a:rPr lang="en-US" sz="2800" dirty="0" smtClean="0"/>
              <a:t> </a:t>
            </a:r>
            <a:r>
              <a:rPr lang="en-US" sz="2800" dirty="0" err="1" smtClean="0"/>
              <a:t>tinggi</a:t>
            </a:r>
            <a:r>
              <a:rPr lang="en-US" sz="2800" dirty="0" smtClean="0"/>
              <a:t> SD </a:t>
            </a:r>
            <a:r>
              <a:rPr lang="en-US" sz="2800" dirty="0" err="1" smtClean="0"/>
              <a:t>mengalami</a:t>
            </a:r>
            <a:r>
              <a:rPr lang="en-US" sz="2800" dirty="0" smtClean="0"/>
              <a:t> </a:t>
            </a:r>
            <a:r>
              <a:rPr lang="en-US" sz="2800" dirty="0" err="1" smtClean="0"/>
              <a:t>perubahan</a:t>
            </a:r>
            <a:r>
              <a:rPr lang="en-US" sz="2800" dirty="0" smtClean="0"/>
              <a:t> </a:t>
            </a:r>
            <a:r>
              <a:rPr lang="en-US" sz="2800" dirty="0" err="1" smtClean="0"/>
              <a:t>struktur</a:t>
            </a:r>
            <a:r>
              <a:rPr lang="en-US" sz="2800" dirty="0" smtClean="0"/>
              <a:t> </a:t>
            </a:r>
            <a:r>
              <a:rPr lang="en-US" sz="2800" dirty="0" err="1" smtClean="0"/>
              <a:t>fisik</a:t>
            </a:r>
            <a:r>
              <a:rPr lang="en-US" sz="2800" dirty="0" smtClean="0"/>
              <a:t> </a:t>
            </a:r>
            <a:r>
              <a:rPr lang="en-US" sz="2800" dirty="0" err="1" smtClean="0"/>
              <a:t>dan</a:t>
            </a:r>
            <a:r>
              <a:rPr lang="en-US" sz="2800" dirty="0" smtClean="0"/>
              <a:t> </a:t>
            </a:r>
            <a:r>
              <a:rPr lang="en-US" sz="2800" dirty="0" err="1" smtClean="0"/>
              <a:t>kognitif</a:t>
            </a:r>
            <a:r>
              <a:rPr lang="en-US" sz="2800" dirty="0" smtClean="0"/>
              <a:t> </a:t>
            </a:r>
            <a:r>
              <a:rPr lang="en-US" sz="2800" dirty="0" smtClean="0">
                <a:sym typeface="Wingdings" pitchFamily="2" charset="2"/>
              </a:rPr>
              <a:t> </a:t>
            </a:r>
            <a:r>
              <a:rPr lang="en-US" sz="2800" dirty="0" err="1" smtClean="0">
                <a:sym typeface="Wingdings" pitchFamily="2" charset="2"/>
              </a:rPr>
              <a:t>anak</a:t>
            </a:r>
            <a:r>
              <a:rPr lang="en-US" sz="2800" dirty="0" smtClean="0">
                <a:sym typeface="Wingdings" pitchFamily="2" charset="2"/>
              </a:rPr>
              <a:t> </a:t>
            </a:r>
            <a:r>
              <a:rPr lang="en-US" sz="2800" dirty="0" err="1" smtClean="0">
                <a:sym typeface="Wingdings" pitchFamily="2" charset="2"/>
              </a:rPr>
              <a:t>merasa</a:t>
            </a:r>
            <a:r>
              <a:rPr lang="en-US" sz="2800" dirty="0" smtClean="0">
                <a:sym typeface="Wingdings" pitchFamily="2" charset="2"/>
              </a:rPr>
              <a:t> </a:t>
            </a:r>
            <a:r>
              <a:rPr lang="en-US" sz="2800" dirty="0" err="1" smtClean="0"/>
              <a:t>lebih</a:t>
            </a:r>
            <a:r>
              <a:rPr lang="en-US" sz="2800" dirty="0" smtClean="0"/>
              <a:t> </a:t>
            </a:r>
            <a:r>
              <a:rPr lang="en-US" sz="2800" dirty="0" err="1" smtClean="0"/>
              <a:t>dewasa</a:t>
            </a:r>
            <a:r>
              <a:rPr lang="en-US" sz="2800" dirty="0" smtClean="0"/>
              <a:t>. </a:t>
            </a:r>
          </a:p>
          <a:p>
            <a:pPr>
              <a:defRPr/>
            </a:pPr>
            <a:r>
              <a:rPr lang="en-US" sz="2800" dirty="0" err="1" smtClean="0"/>
              <a:t>Keikutsertaan</a:t>
            </a:r>
            <a:r>
              <a:rPr lang="en-US" sz="2800" dirty="0" smtClean="0"/>
              <a:t> </a:t>
            </a:r>
            <a:r>
              <a:rPr lang="en-US" sz="2800" dirty="0" err="1" smtClean="0"/>
              <a:t>dalam</a:t>
            </a:r>
            <a:r>
              <a:rPr lang="en-US" sz="2800" dirty="0" smtClean="0"/>
              <a:t> </a:t>
            </a:r>
            <a:r>
              <a:rPr lang="en-US" sz="2800" dirty="0" err="1" smtClean="0"/>
              <a:t>kelompok</a:t>
            </a:r>
            <a:r>
              <a:rPr lang="en-US" sz="2800" dirty="0" smtClean="0"/>
              <a:t> </a:t>
            </a:r>
            <a:r>
              <a:rPr lang="en-US" sz="2800" dirty="0" err="1" smtClean="0"/>
              <a:t>menumbuhkan</a:t>
            </a:r>
            <a:r>
              <a:rPr lang="en-US" sz="2800" dirty="0" smtClean="0"/>
              <a:t> </a:t>
            </a:r>
            <a:r>
              <a:rPr lang="en-US" sz="2800" dirty="0" err="1" smtClean="0"/>
              <a:t>perasaan</a:t>
            </a:r>
            <a:r>
              <a:rPr lang="en-US" sz="2800" dirty="0" smtClean="0"/>
              <a:t> </a:t>
            </a:r>
            <a:r>
              <a:rPr lang="en-US" sz="2800" dirty="0" err="1" smtClean="0"/>
              <a:t>bahwa</a:t>
            </a:r>
            <a:r>
              <a:rPr lang="en-US" sz="2800" dirty="0" smtClean="0"/>
              <a:t> </a:t>
            </a:r>
            <a:r>
              <a:rPr lang="en-US" sz="2800" dirty="0" err="1" smtClean="0"/>
              <a:t>dirinya</a:t>
            </a:r>
            <a:r>
              <a:rPr lang="en-US" sz="2800" dirty="0" smtClean="0"/>
              <a:t> </a:t>
            </a:r>
            <a:r>
              <a:rPr lang="en-US" sz="2800" dirty="0" err="1" smtClean="0"/>
              <a:t>berharga</a:t>
            </a:r>
            <a:r>
              <a:rPr lang="en-US" sz="2800" dirty="0" smtClean="0"/>
              <a:t>. </a:t>
            </a:r>
            <a:r>
              <a:rPr lang="en-US" sz="2800" dirty="0" err="1" smtClean="0"/>
              <a:t>Penolakan</a:t>
            </a:r>
            <a:r>
              <a:rPr lang="en-US" sz="2800" dirty="0" smtClean="0"/>
              <a:t> </a:t>
            </a:r>
            <a:r>
              <a:rPr lang="en-US" sz="2800" dirty="0" err="1" smtClean="0"/>
              <a:t>oleh</a:t>
            </a:r>
            <a:r>
              <a:rPr lang="en-US" sz="2800" dirty="0" smtClean="0"/>
              <a:t> </a:t>
            </a:r>
            <a:r>
              <a:rPr lang="en-US" sz="2800" dirty="0" err="1" smtClean="0"/>
              <a:t>kelompok</a:t>
            </a:r>
            <a:r>
              <a:rPr lang="en-US" sz="2800" dirty="0" smtClean="0"/>
              <a:t> </a:t>
            </a:r>
            <a:r>
              <a:rPr lang="en-US" sz="2800" dirty="0" err="1" smtClean="0"/>
              <a:t>dapat</a:t>
            </a:r>
            <a:r>
              <a:rPr lang="en-US" sz="2800" dirty="0" smtClean="0"/>
              <a:t> </a:t>
            </a:r>
            <a:r>
              <a:rPr lang="en-US" sz="2800" dirty="0" err="1" smtClean="0"/>
              <a:t>menimbulkan</a:t>
            </a:r>
            <a:r>
              <a:rPr lang="en-US" sz="2800" dirty="0" smtClean="0"/>
              <a:t> </a:t>
            </a:r>
            <a:r>
              <a:rPr lang="en-US" sz="2800" dirty="0" err="1" smtClean="0"/>
              <a:t>masalah</a:t>
            </a:r>
            <a:r>
              <a:rPr lang="en-US" sz="2800" dirty="0" smtClean="0"/>
              <a:t> </a:t>
            </a:r>
            <a:r>
              <a:rPr lang="en-US" sz="2800" dirty="0" err="1" smtClean="0"/>
              <a:t>emosional</a:t>
            </a:r>
            <a:r>
              <a:rPr lang="en-US" sz="2800" dirty="0" smtClean="0"/>
              <a:t> yang </a:t>
            </a:r>
            <a:r>
              <a:rPr lang="en-US" sz="2800" dirty="0" err="1" smtClean="0"/>
              <a:t>serius</a:t>
            </a:r>
            <a:r>
              <a:rPr lang="en-US" sz="2800" dirty="0" smtClean="0"/>
              <a:t>. </a:t>
            </a:r>
          </a:p>
          <a:p>
            <a:pPr>
              <a:defRPr/>
            </a:pPr>
            <a:r>
              <a:rPr lang="en-US" sz="2800" dirty="0" err="1" smtClean="0"/>
              <a:t>Teman-teman</a:t>
            </a:r>
            <a:r>
              <a:rPr lang="en-US" sz="2800" dirty="0" smtClean="0"/>
              <a:t> </a:t>
            </a:r>
            <a:r>
              <a:rPr lang="en-US" sz="2800" dirty="0" err="1" smtClean="0"/>
              <a:t>sebaya</a:t>
            </a:r>
            <a:r>
              <a:rPr lang="en-US" sz="2800" dirty="0" smtClean="0"/>
              <a:t> </a:t>
            </a:r>
            <a:r>
              <a:rPr lang="en-US" sz="2800" dirty="0" err="1" smtClean="0"/>
              <a:t>menjadi</a:t>
            </a:r>
            <a:r>
              <a:rPr lang="en-US" sz="2800" dirty="0" smtClean="0"/>
              <a:t> </a:t>
            </a:r>
            <a:r>
              <a:rPr lang="en-US" sz="2800" dirty="0" err="1" smtClean="0"/>
              <a:t>lebih</a:t>
            </a:r>
            <a:r>
              <a:rPr lang="en-US" sz="2800" dirty="0" smtClean="0"/>
              <a:t> </a:t>
            </a:r>
            <a:r>
              <a:rPr lang="en-US" sz="2800" dirty="0" err="1" smtClean="0"/>
              <a:t>penting</a:t>
            </a:r>
            <a:r>
              <a:rPr lang="en-US" sz="2800" dirty="0" smtClean="0"/>
              <a:t> </a:t>
            </a:r>
            <a:r>
              <a:rPr lang="en-US" sz="2800" dirty="0" err="1" smtClean="0"/>
              <a:t>daripada</a:t>
            </a:r>
            <a:r>
              <a:rPr lang="en-US" sz="2800" dirty="0" smtClean="0"/>
              <a:t> </a:t>
            </a:r>
            <a:r>
              <a:rPr lang="en-US" sz="2800" dirty="0" err="1" smtClean="0"/>
              <a:t>sebelumnya</a:t>
            </a:r>
            <a:r>
              <a:rPr lang="en-US" sz="2800" dirty="0" smtClean="0"/>
              <a:t> </a:t>
            </a:r>
            <a:r>
              <a:rPr lang="en-US" sz="2800" dirty="0" smtClean="0">
                <a:sym typeface="Wingdings" pitchFamily="2" charset="2"/>
              </a:rPr>
              <a:t> </a:t>
            </a:r>
            <a:r>
              <a:rPr lang="en-US" sz="2800" dirty="0" err="1" smtClean="0">
                <a:sym typeface="Wingdings" pitchFamily="2" charset="2"/>
              </a:rPr>
              <a:t>ada</a:t>
            </a:r>
            <a:r>
              <a:rPr lang="en-US" sz="2800" dirty="0" smtClean="0">
                <a:sym typeface="Wingdings" pitchFamily="2" charset="2"/>
              </a:rPr>
              <a:t> </a:t>
            </a:r>
            <a:r>
              <a:rPr lang="en-US" sz="2800" dirty="0" err="1" smtClean="0">
                <a:sym typeface="Wingdings" pitchFamily="2" charset="2"/>
              </a:rPr>
              <a:t>k</a:t>
            </a:r>
            <a:r>
              <a:rPr lang="en-US" sz="2800" dirty="0" err="1" smtClean="0"/>
              <a:t>ebutuhan</a:t>
            </a:r>
            <a:r>
              <a:rPr lang="en-US" sz="2800" dirty="0" smtClean="0"/>
              <a:t> </a:t>
            </a:r>
            <a:r>
              <a:rPr lang="en-US" sz="2800" dirty="0" err="1" smtClean="0"/>
              <a:t>untuk</a:t>
            </a:r>
            <a:r>
              <a:rPr lang="en-US" sz="2800" dirty="0" smtClean="0"/>
              <a:t> </a:t>
            </a:r>
            <a:r>
              <a:rPr lang="en-US" sz="2800" dirty="0" err="1" smtClean="0"/>
              <a:t>diterima</a:t>
            </a:r>
            <a:r>
              <a:rPr lang="en-US" sz="2800" dirty="0" smtClean="0"/>
              <a:t> </a:t>
            </a:r>
            <a:r>
              <a:rPr lang="en-US" sz="2800" dirty="0" err="1" smtClean="0"/>
              <a:t>oleh</a:t>
            </a:r>
            <a:r>
              <a:rPr lang="en-US" sz="2800" dirty="0" smtClean="0"/>
              <a:t> </a:t>
            </a:r>
            <a:r>
              <a:rPr lang="en-US" sz="2800" dirty="0" err="1" smtClean="0"/>
              <a:t>teman</a:t>
            </a:r>
            <a:r>
              <a:rPr lang="en-US" sz="2800" dirty="0" smtClean="0"/>
              <a:t> </a:t>
            </a:r>
            <a:r>
              <a:rPr lang="en-US" sz="2800" dirty="0" err="1" smtClean="0"/>
              <a:t>sebaya</a:t>
            </a:r>
            <a:r>
              <a:rPr lang="en-US" sz="2800" dirty="0" smtClean="0"/>
              <a:t> </a:t>
            </a:r>
            <a:r>
              <a:rPr lang="en-US" sz="2800" dirty="0" smtClean="0">
                <a:sym typeface="Wingdings" pitchFamily="2" charset="2"/>
              </a:rPr>
              <a:t> </a:t>
            </a:r>
            <a:r>
              <a:rPr lang="en-US" sz="2800" dirty="0" err="1" smtClean="0">
                <a:sym typeface="Wingdings" pitchFamily="2" charset="2"/>
              </a:rPr>
              <a:t>suka</a:t>
            </a:r>
            <a:r>
              <a:rPr lang="en-US" sz="2800" dirty="0" smtClean="0">
                <a:sym typeface="Wingdings" pitchFamily="2" charset="2"/>
              </a:rPr>
              <a:t> </a:t>
            </a:r>
            <a:r>
              <a:rPr lang="en-US" sz="2800" dirty="0" err="1" smtClean="0"/>
              <a:t>berpakaian</a:t>
            </a:r>
            <a:r>
              <a:rPr lang="en-US" sz="2800" dirty="0" smtClean="0"/>
              <a:t> </a:t>
            </a:r>
            <a:r>
              <a:rPr lang="en-US" sz="2800" dirty="0" err="1" smtClean="0"/>
              <a:t>serupa</a:t>
            </a:r>
            <a:r>
              <a:rPr lang="en-US" sz="2800" dirty="0" smtClean="0"/>
              <a:t>, </a:t>
            </a:r>
            <a:r>
              <a:rPr lang="en-US" sz="2800" dirty="0" err="1" smtClean="0"/>
              <a:t>bergerombol</a:t>
            </a:r>
            <a:r>
              <a:rPr lang="en-US" sz="2800" dirty="0" smtClean="0"/>
              <a:t>, </a:t>
            </a:r>
            <a:r>
              <a:rPr lang="en-US" sz="2800" dirty="0" err="1" smtClean="0"/>
              <a:t>dan</a:t>
            </a:r>
            <a:r>
              <a:rPr lang="en-US" sz="2800" dirty="0" smtClean="0"/>
              <a:t> </a:t>
            </a:r>
            <a:r>
              <a:rPr lang="en-US" sz="2800" dirty="0" err="1" smtClean="0"/>
              <a:t>melakukan</a:t>
            </a:r>
            <a:r>
              <a:rPr lang="en-US" sz="2800" dirty="0" smtClean="0"/>
              <a:t>  </a:t>
            </a:r>
            <a:r>
              <a:rPr lang="en-US" sz="2800" dirty="0" err="1" smtClean="0"/>
              <a:t>akitivitas</a:t>
            </a:r>
            <a:r>
              <a:rPr lang="en-US" sz="2800" dirty="0" smtClean="0"/>
              <a:t>/ </a:t>
            </a:r>
            <a:r>
              <a:rPr lang="en-US" sz="2800" dirty="0" err="1" smtClean="0"/>
              <a:t>permainan</a:t>
            </a:r>
            <a:r>
              <a:rPr lang="en-US" sz="2800" dirty="0" smtClean="0"/>
              <a:t> </a:t>
            </a:r>
            <a:r>
              <a:rPr lang="en-US" sz="2800" dirty="0" err="1" smtClean="0"/>
              <a:t>bersama</a:t>
            </a:r>
            <a:r>
              <a:rPr lang="en-US" sz="2800" dirty="0" smtClean="0"/>
              <a:t>.</a:t>
            </a:r>
          </a:p>
          <a:p>
            <a:pPr>
              <a:buFont typeface="Wingdings" pitchFamily="2" charset="2"/>
              <a:buNone/>
              <a:defRPr/>
            </a:pPr>
            <a:r>
              <a:rPr lang="en-US" sz="2800" dirty="0" smtClean="0"/>
              <a:t/>
            </a:r>
            <a:br>
              <a:rPr lang="en-US" sz="2800" dirty="0" smtClean="0"/>
            </a:br>
            <a:endParaRPr lang="en-US" sz="2800" dirty="0" smtClean="0"/>
          </a:p>
          <a:p>
            <a:pPr>
              <a:defRPr/>
            </a:pPr>
            <a:endParaRPr lang="en-US" sz="2800" dirty="0" smtClean="0"/>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20713"/>
          </a:xfrm>
          <a:solidFill>
            <a:schemeClr val="tx2">
              <a:lumMod val="20000"/>
              <a:lumOff val="80000"/>
            </a:schemeClr>
          </a:solidFill>
        </p:spPr>
        <p:txBody>
          <a:bodyPr/>
          <a:lstStyle/>
          <a:p>
            <a:pPr>
              <a:defRPr/>
            </a:pPr>
            <a:r>
              <a:rPr lang="en-US" sz="3600" dirty="0" smtClean="0"/>
              <a:t>   Masa </a:t>
            </a:r>
            <a:r>
              <a:rPr lang="en-US" sz="3600" dirty="0" err="1" smtClean="0"/>
              <a:t>puber</a:t>
            </a:r>
            <a:r>
              <a:rPr lang="en-US" sz="3600" dirty="0" smtClean="0"/>
              <a:t> (11/12 – 14/15 </a:t>
            </a:r>
            <a:r>
              <a:rPr lang="en-US" sz="3600" dirty="0" err="1" smtClean="0"/>
              <a:t>tahun</a:t>
            </a:r>
            <a:r>
              <a:rPr lang="en-US" sz="3600" dirty="0" smtClean="0"/>
              <a:t>)</a:t>
            </a:r>
          </a:p>
        </p:txBody>
      </p:sp>
      <p:sp>
        <p:nvSpPr>
          <p:cNvPr id="3" name="Content Placeholder 2"/>
          <p:cNvSpPr>
            <a:spLocks noGrp="1"/>
          </p:cNvSpPr>
          <p:nvPr>
            <p:ph idx="1"/>
          </p:nvPr>
        </p:nvSpPr>
        <p:spPr>
          <a:xfrm>
            <a:off x="395288" y="981075"/>
            <a:ext cx="8424862" cy="5876925"/>
          </a:xfrm>
          <a:solidFill>
            <a:schemeClr val="accent1">
              <a:lumMod val="20000"/>
              <a:lumOff val="80000"/>
            </a:schemeClr>
          </a:solidFill>
        </p:spPr>
        <p:txBody>
          <a:bodyPr/>
          <a:lstStyle/>
          <a:p>
            <a:pPr>
              <a:defRPr/>
            </a:pPr>
            <a:r>
              <a:rPr lang="en-US" sz="2400" b="1" dirty="0" err="1" smtClean="0">
                <a:ea typeface="+mn-ea"/>
                <a:cs typeface="+mn-cs"/>
              </a:rPr>
              <a:t>Tahap</a:t>
            </a:r>
            <a:r>
              <a:rPr lang="en-US" sz="2400" b="1" dirty="0" smtClean="0">
                <a:ea typeface="+mn-ea"/>
                <a:cs typeface="+mn-cs"/>
              </a:rPr>
              <a:t> </a:t>
            </a:r>
            <a:r>
              <a:rPr lang="en-US" sz="2400" b="1" dirty="0" err="1" smtClean="0">
                <a:ea typeface="+mn-ea"/>
                <a:cs typeface="+mn-cs"/>
              </a:rPr>
              <a:t>prapuber</a:t>
            </a:r>
            <a:r>
              <a:rPr lang="en-US" sz="2400" dirty="0" smtClean="0">
                <a:ea typeface="+mn-ea"/>
                <a:cs typeface="+mn-cs"/>
              </a:rPr>
              <a:t>: </a:t>
            </a:r>
            <a:r>
              <a:rPr lang="en-US" sz="2400" dirty="0" err="1">
                <a:ea typeface="+mn-ea"/>
                <a:cs typeface="+mn-cs"/>
              </a:rPr>
              <a:t>bertumpang</a:t>
            </a:r>
            <a:r>
              <a:rPr lang="en-US" sz="2400" dirty="0">
                <a:ea typeface="+mn-ea"/>
                <a:cs typeface="+mn-cs"/>
              </a:rPr>
              <a:t> </a:t>
            </a:r>
            <a:r>
              <a:rPr lang="en-US" sz="2400" dirty="0" err="1">
                <a:ea typeface="+mn-ea"/>
                <a:cs typeface="+mn-cs"/>
              </a:rPr>
              <a:t>tindih</a:t>
            </a:r>
            <a:r>
              <a:rPr lang="en-US" sz="2400" dirty="0">
                <a:ea typeface="+mn-ea"/>
                <a:cs typeface="+mn-cs"/>
              </a:rPr>
              <a:t> </a:t>
            </a:r>
            <a:r>
              <a:rPr lang="en-US" sz="2400" dirty="0" err="1">
                <a:ea typeface="+mn-ea"/>
                <a:cs typeface="+mn-cs"/>
              </a:rPr>
              <a:t>dengan</a:t>
            </a:r>
            <a:r>
              <a:rPr lang="en-US" sz="2400" dirty="0">
                <a:ea typeface="+mn-ea"/>
                <a:cs typeface="+mn-cs"/>
              </a:rPr>
              <a:t> </a:t>
            </a:r>
            <a:r>
              <a:rPr lang="en-US" sz="2400" dirty="0" err="1">
                <a:ea typeface="+mn-ea"/>
                <a:cs typeface="+mn-cs"/>
              </a:rPr>
              <a:t>dua</a:t>
            </a:r>
            <a:r>
              <a:rPr lang="en-US" sz="2400" dirty="0">
                <a:ea typeface="+mn-ea"/>
                <a:cs typeface="+mn-cs"/>
              </a:rPr>
              <a:t> </a:t>
            </a:r>
            <a:r>
              <a:rPr lang="en-US" sz="2400" dirty="0" err="1">
                <a:ea typeface="+mn-ea"/>
                <a:cs typeface="+mn-cs"/>
              </a:rPr>
              <a:t>tahun</a:t>
            </a:r>
            <a:r>
              <a:rPr lang="en-US" sz="2400" dirty="0">
                <a:ea typeface="+mn-ea"/>
                <a:cs typeface="+mn-cs"/>
              </a:rPr>
              <a:t> </a:t>
            </a:r>
            <a:r>
              <a:rPr lang="en-US" sz="2400" dirty="0" err="1">
                <a:ea typeface="+mn-ea"/>
                <a:cs typeface="+mn-cs"/>
              </a:rPr>
              <a:t>terakhir</a:t>
            </a:r>
            <a:r>
              <a:rPr lang="en-US" sz="2400" dirty="0">
                <a:ea typeface="+mn-ea"/>
                <a:cs typeface="+mn-cs"/>
              </a:rPr>
              <a:t> </a:t>
            </a:r>
            <a:r>
              <a:rPr lang="en-US" sz="2400" dirty="0" err="1">
                <a:ea typeface="+mn-ea"/>
                <a:cs typeface="+mn-cs"/>
              </a:rPr>
              <a:t>masa</a:t>
            </a:r>
            <a:r>
              <a:rPr lang="en-US" sz="2400" dirty="0">
                <a:ea typeface="+mn-ea"/>
                <a:cs typeface="+mn-cs"/>
              </a:rPr>
              <a:t> </a:t>
            </a:r>
            <a:r>
              <a:rPr lang="en-US" sz="2400" dirty="0" err="1">
                <a:ea typeface="+mn-ea"/>
                <a:cs typeface="+mn-cs"/>
              </a:rPr>
              <a:t>anak</a:t>
            </a:r>
            <a:r>
              <a:rPr lang="en-US" sz="2400" dirty="0">
                <a:ea typeface="+mn-ea"/>
                <a:cs typeface="+mn-cs"/>
              </a:rPr>
              <a:t> </a:t>
            </a:r>
            <a:r>
              <a:rPr lang="en-US" sz="2400" dirty="0" err="1">
                <a:ea typeface="+mn-ea"/>
                <a:cs typeface="+mn-cs"/>
              </a:rPr>
              <a:t>akhir</a:t>
            </a:r>
            <a:r>
              <a:rPr lang="en-US" sz="2400" dirty="0">
                <a:ea typeface="+mn-ea"/>
                <a:cs typeface="+mn-cs"/>
              </a:rPr>
              <a:t>. </a:t>
            </a:r>
            <a:endParaRPr lang="en-US" sz="2400" dirty="0" smtClean="0">
              <a:ea typeface="+mn-ea"/>
              <a:cs typeface="+mn-cs"/>
            </a:endParaRPr>
          </a:p>
          <a:p>
            <a:pPr>
              <a:defRPr/>
            </a:pPr>
            <a:r>
              <a:rPr lang="en-US" sz="2400" b="1" dirty="0" err="1" smtClean="0">
                <a:ea typeface="+mn-ea"/>
                <a:cs typeface="+mn-cs"/>
              </a:rPr>
              <a:t>Tahap</a:t>
            </a:r>
            <a:r>
              <a:rPr lang="en-US" sz="2400" b="1" dirty="0" smtClean="0">
                <a:ea typeface="+mn-ea"/>
                <a:cs typeface="+mn-cs"/>
              </a:rPr>
              <a:t> </a:t>
            </a:r>
            <a:r>
              <a:rPr lang="en-US" sz="2400" b="1" dirty="0" err="1" smtClean="0">
                <a:ea typeface="+mn-ea"/>
                <a:cs typeface="+mn-cs"/>
              </a:rPr>
              <a:t>puber</a:t>
            </a:r>
            <a:r>
              <a:rPr lang="en-US" sz="2400" dirty="0" smtClean="0">
                <a:ea typeface="+mn-ea"/>
                <a:cs typeface="+mn-cs"/>
              </a:rPr>
              <a:t>: </a:t>
            </a:r>
            <a:r>
              <a:rPr lang="en-US" sz="2400" dirty="0" err="1" smtClean="0">
                <a:ea typeface="+mn-ea"/>
                <a:cs typeface="+mn-cs"/>
              </a:rPr>
              <a:t>ciri</a:t>
            </a:r>
            <a:r>
              <a:rPr lang="en-US" sz="2400" dirty="0" smtClean="0">
                <a:ea typeface="+mn-ea"/>
                <a:cs typeface="+mn-cs"/>
              </a:rPr>
              <a:t> </a:t>
            </a:r>
            <a:r>
              <a:rPr lang="en-US" sz="2400" dirty="0" err="1">
                <a:ea typeface="+mn-ea"/>
                <a:cs typeface="+mn-cs"/>
              </a:rPr>
              <a:t>kematangan</a:t>
            </a:r>
            <a:r>
              <a:rPr lang="en-US" sz="2400" dirty="0">
                <a:ea typeface="+mn-ea"/>
                <a:cs typeface="+mn-cs"/>
              </a:rPr>
              <a:t> </a:t>
            </a:r>
            <a:r>
              <a:rPr lang="en-US" sz="2400" dirty="0" err="1">
                <a:ea typeface="+mn-ea"/>
                <a:cs typeface="+mn-cs"/>
              </a:rPr>
              <a:t>seksual</a:t>
            </a:r>
            <a:r>
              <a:rPr lang="en-US" sz="2400" dirty="0">
                <a:ea typeface="+mn-ea"/>
                <a:cs typeface="+mn-cs"/>
              </a:rPr>
              <a:t> </a:t>
            </a:r>
            <a:r>
              <a:rPr lang="en-US" sz="2400" dirty="0" err="1">
                <a:ea typeface="+mn-ea"/>
                <a:cs typeface="+mn-cs"/>
              </a:rPr>
              <a:t>semakin</a:t>
            </a:r>
            <a:r>
              <a:rPr lang="en-US" sz="2400" dirty="0">
                <a:ea typeface="+mn-ea"/>
                <a:cs typeface="+mn-cs"/>
              </a:rPr>
              <a:t> </a:t>
            </a:r>
            <a:r>
              <a:rPr lang="en-US" sz="2400" dirty="0" err="1">
                <a:ea typeface="+mn-ea"/>
                <a:cs typeface="+mn-cs"/>
              </a:rPr>
              <a:t>jelas</a:t>
            </a:r>
            <a:r>
              <a:rPr lang="en-US" sz="2400" dirty="0">
                <a:ea typeface="+mn-ea"/>
                <a:cs typeface="+mn-cs"/>
              </a:rPr>
              <a:t> (</a:t>
            </a:r>
            <a:r>
              <a:rPr lang="en-US" sz="2400" dirty="0" err="1">
                <a:ea typeface="+mn-ea"/>
                <a:cs typeface="+mn-cs"/>
              </a:rPr>
              <a:t>haid</a:t>
            </a:r>
            <a:r>
              <a:rPr lang="en-US" sz="2400" dirty="0">
                <a:ea typeface="+mn-ea"/>
                <a:cs typeface="+mn-cs"/>
              </a:rPr>
              <a:t> </a:t>
            </a:r>
            <a:r>
              <a:rPr lang="en-US" sz="2400" dirty="0" err="1">
                <a:ea typeface="+mn-ea"/>
                <a:cs typeface="+mn-cs"/>
              </a:rPr>
              <a:t>dan</a:t>
            </a:r>
            <a:r>
              <a:rPr lang="en-US" sz="2400" dirty="0">
                <a:ea typeface="+mn-ea"/>
                <a:cs typeface="+mn-cs"/>
              </a:rPr>
              <a:t> </a:t>
            </a:r>
            <a:r>
              <a:rPr lang="en-US" sz="2400" dirty="0" err="1">
                <a:ea typeface="+mn-ea"/>
                <a:cs typeface="+mn-cs"/>
              </a:rPr>
              <a:t>mimpi</a:t>
            </a:r>
            <a:r>
              <a:rPr lang="en-US" sz="2400" dirty="0">
                <a:ea typeface="+mn-ea"/>
                <a:cs typeface="+mn-cs"/>
              </a:rPr>
              <a:t> </a:t>
            </a:r>
            <a:r>
              <a:rPr lang="en-US" sz="2400" dirty="0" err="1">
                <a:ea typeface="+mn-ea"/>
                <a:cs typeface="+mn-cs"/>
              </a:rPr>
              <a:t>basah</a:t>
            </a:r>
            <a:r>
              <a:rPr lang="en-US" sz="2400" dirty="0">
                <a:ea typeface="+mn-ea"/>
                <a:cs typeface="+mn-cs"/>
              </a:rPr>
              <a:t>). </a:t>
            </a:r>
            <a:endParaRPr lang="en-US" sz="2400" dirty="0" smtClean="0">
              <a:ea typeface="+mn-ea"/>
              <a:cs typeface="+mn-cs"/>
            </a:endParaRPr>
          </a:p>
          <a:p>
            <a:pPr>
              <a:defRPr/>
            </a:pPr>
            <a:r>
              <a:rPr lang="en-US" sz="2400" b="1" dirty="0" err="1" smtClean="0">
                <a:ea typeface="+mn-ea"/>
                <a:cs typeface="+mn-cs"/>
              </a:rPr>
              <a:t>Tahap</a:t>
            </a:r>
            <a:r>
              <a:rPr lang="en-US" sz="2400" b="1" dirty="0" smtClean="0">
                <a:ea typeface="+mn-ea"/>
                <a:cs typeface="+mn-cs"/>
              </a:rPr>
              <a:t> </a:t>
            </a:r>
            <a:r>
              <a:rPr lang="en-US" sz="2400" b="1" dirty="0" err="1" smtClean="0">
                <a:ea typeface="+mn-ea"/>
                <a:cs typeface="+mn-cs"/>
              </a:rPr>
              <a:t>pascapuber</a:t>
            </a:r>
            <a:r>
              <a:rPr lang="en-US" sz="2400" dirty="0" smtClean="0">
                <a:ea typeface="+mn-ea"/>
                <a:cs typeface="+mn-cs"/>
              </a:rPr>
              <a:t>: </a:t>
            </a:r>
            <a:r>
              <a:rPr lang="en-US" sz="2400" dirty="0" err="1">
                <a:ea typeface="+mn-ea"/>
                <a:cs typeface="+mn-cs"/>
              </a:rPr>
              <a:t>bertumpang</a:t>
            </a:r>
            <a:r>
              <a:rPr lang="en-US" sz="2400" dirty="0">
                <a:ea typeface="+mn-ea"/>
                <a:cs typeface="+mn-cs"/>
              </a:rPr>
              <a:t> </a:t>
            </a:r>
            <a:r>
              <a:rPr lang="en-US" sz="2400" dirty="0" err="1">
                <a:ea typeface="+mn-ea"/>
                <a:cs typeface="+mn-cs"/>
              </a:rPr>
              <a:t>tindih</a:t>
            </a:r>
            <a:r>
              <a:rPr lang="en-US" sz="2400" dirty="0">
                <a:ea typeface="+mn-ea"/>
                <a:cs typeface="+mn-cs"/>
              </a:rPr>
              <a:t> </a:t>
            </a:r>
            <a:r>
              <a:rPr lang="en-US" sz="2400" dirty="0" err="1">
                <a:ea typeface="+mn-ea"/>
                <a:cs typeface="+mn-cs"/>
              </a:rPr>
              <a:t>dengan</a:t>
            </a:r>
            <a:r>
              <a:rPr lang="en-US" sz="2400" dirty="0">
                <a:ea typeface="+mn-ea"/>
                <a:cs typeface="+mn-cs"/>
              </a:rPr>
              <a:t> </a:t>
            </a:r>
            <a:r>
              <a:rPr lang="en-US" sz="2400" dirty="0" err="1">
                <a:ea typeface="+mn-ea"/>
                <a:cs typeface="+mn-cs"/>
              </a:rPr>
              <a:t>dua</a:t>
            </a:r>
            <a:r>
              <a:rPr lang="en-US" sz="2400" dirty="0">
                <a:ea typeface="+mn-ea"/>
                <a:cs typeface="+mn-cs"/>
              </a:rPr>
              <a:t> </a:t>
            </a:r>
            <a:r>
              <a:rPr lang="en-US" sz="2400" dirty="0" err="1">
                <a:ea typeface="+mn-ea"/>
                <a:cs typeface="+mn-cs"/>
              </a:rPr>
              <a:t>tahun</a:t>
            </a:r>
            <a:r>
              <a:rPr lang="en-US" sz="2400" dirty="0">
                <a:ea typeface="+mn-ea"/>
                <a:cs typeface="+mn-cs"/>
              </a:rPr>
              <a:t> </a:t>
            </a:r>
            <a:r>
              <a:rPr lang="en-US" sz="2400" dirty="0" err="1">
                <a:ea typeface="+mn-ea"/>
                <a:cs typeface="+mn-cs"/>
              </a:rPr>
              <a:t>pertama</a:t>
            </a:r>
            <a:r>
              <a:rPr lang="en-US" sz="2400" dirty="0">
                <a:ea typeface="+mn-ea"/>
                <a:cs typeface="+mn-cs"/>
              </a:rPr>
              <a:t> </a:t>
            </a:r>
            <a:r>
              <a:rPr lang="en-US" sz="2400" dirty="0" err="1">
                <a:ea typeface="+mn-ea"/>
                <a:cs typeface="+mn-cs"/>
              </a:rPr>
              <a:t>masa</a:t>
            </a:r>
            <a:r>
              <a:rPr lang="en-US" sz="2400" dirty="0">
                <a:ea typeface="+mn-ea"/>
                <a:cs typeface="+mn-cs"/>
              </a:rPr>
              <a:t> </a:t>
            </a:r>
            <a:r>
              <a:rPr lang="en-US" sz="2400" dirty="0" err="1">
                <a:ea typeface="+mn-ea"/>
                <a:cs typeface="+mn-cs"/>
              </a:rPr>
              <a:t>remaja</a:t>
            </a:r>
            <a:r>
              <a:rPr lang="en-US" sz="2400" dirty="0">
                <a:ea typeface="+mn-ea"/>
                <a:cs typeface="+mn-cs"/>
              </a:rPr>
              <a:t>. </a:t>
            </a:r>
            <a:endParaRPr lang="en-US" sz="2400" dirty="0" smtClean="0">
              <a:ea typeface="+mn-ea"/>
              <a:cs typeface="+mn-cs"/>
            </a:endParaRPr>
          </a:p>
          <a:p>
            <a:pPr>
              <a:defRPr/>
            </a:pPr>
            <a:r>
              <a:rPr lang="en-US" sz="2400" dirty="0" err="1" smtClean="0">
                <a:ea typeface="+mn-ea"/>
                <a:cs typeface="+mn-cs"/>
              </a:rPr>
              <a:t>Pada</a:t>
            </a:r>
            <a:r>
              <a:rPr lang="en-US" sz="2400" dirty="0" smtClean="0">
                <a:ea typeface="+mn-ea"/>
                <a:cs typeface="+mn-cs"/>
              </a:rPr>
              <a:t> </a:t>
            </a:r>
            <a:r>
              <a:rPr lang="en-US" sz="2400" dirty="0" err="1" smtClean="0">
                <a:ea typeface="+mn-ea"/>
                <a:cs typeface="+mn-cs"/>
              </a:rPr>
              <a:t>masa</a:t>
            </a:r>
            <a:r>
              <a:rPr lang="en-US" sz="2400" dirty="0" smtClean="0">
                <a:ea typeface="+mn-ea"/>
                <a:cs typeface="+mn-cs"/>
              </a:rPr>
              <a:t> </a:t>
            </a:r>
            <a:r>
              <a:rPr lang="en-US" sz="2400" dirty="0" err="1">
                <a:ea typeface="+mn-ea"/>
                <a:cs typeface="+mn-cs"/>
              </a:rPr>
              <a:t>puber</a:t>
            </a:r>
            <a:r>
              <a:rPr lang="en-US" sz="2400" dirty="0">
                <a:ea typeface="+mn-ea"/>
                <a:cs typeface="+mn-cs"/>
              </a:rPr>
              <a:t> </a:t>
            </a:r>
            <a:r>
              <a:rPr lang="en-US" sz="2400" dirty="0" err="1" smtClean="0">
                <a:ea typeface="+mn-ea"/>
                <a:cs typeface="+mn-cs"/>
              </a:rPr>
              <a:t>terjadi</a:t>
            </a:r>
            <a:r>
              <a:rPr lang="en-US" sz="2400" dirty="0" smtClean="0">
                <a:ea typeface="+mn-ea"/>
                <a:cs typeface="+mn-cs"/>
              </a:rPr>
              <a:t> </a:t>
            </a:r>
            <a:r>
              <a:rPr lang="en-US" sz="2400" dirty="0" err="1">
                <a:ea typeface="+mn-ea"/>
                <a:cs typeface="+mn-cs"/>
              </a:rPr>
              <a:t>pertumbuhan</a:t>
            </a:r>
            <a:r>
              <a:rPr lang="en-US" sz="2400" dirty="0">
                <a:ea typeface="+mn-ea"/>
                <a:cs typeface="+mn-cs"/>
              </a:rPr>
              <a:t> </a:t>
            </a:r>
            <a:r>
              <a:rPr lang="en-US" sz="2400" dirty="0" err="1">
                <a:ea typeface="+mn-ea"/>
                <a:cs typeface="+mn-cs"/>
              </a:rPr>
              <a:t>dan</a:t>
            </a:r>
            <a:r>
              <a:rPr lang="en-US" sz="2400" dirty="0">
                <a:ea typeface="+mn-ea"/>
                <a:cs typeface="+mn-cs"/>
              </a:rPr>
              <a:t> </a:t>
            </a:r>
            <a:r>
              <a:rPr lang="en-US" sz="2400" dirty="0" err="1">
                <a:ea typeface="+mn-ea"/>
                <a:cs typeface="+mn-cs"/>
              </a:rPr>
              <a:t>perubahan</a:t>
            </a:r>
            <a:r>
              <a:rPr lang="en-US" sz="2400" dirty="0">
                <a:ea typeface="+mn-ea"/>
                <a:cs typeface="+mn-cs"/>
              </a:rPr>
              <a:t> yang </a:t>
            </a:r>
            <a:r>
              <a:rPr lang="en-US" sz="2400" dirty="0" err="1">
                <a:ea typeface="+mn-ea"/>
                <a:cs typeface="+mn-cs"/>
              </a:rPr>
              <a:t>sangat</a:t>
            </a:r>
            <a:r>
              <a:rPr lang="en-US" sz="2400" dirty="0">
                <a:ea typeface="+mn-ea"/>
                <a:cs typeface="+mn-cs"/>
              </a:rPr>
              <a:t> </a:t>
            </a:r>
            <a:r>
              <a:rPr lang="en-US" sz="2400" dirty="0" err="1">
                <a:ea typeface="+mn-ea"/>
                <a:cs typeface="+mn-cs"/>
              </a:rPr>
              <a:t>pesat</a:t>
            </a:r>
            <a:r>
              <a:rPr lang="en-US" sz="2400" dirty="0">
                <a:ea typeface="+mn-ea"/>
                <a:cs typeface="+mn-cs"/>
              </a:rPr>
              <a:t> </a:t>
            </a:r>
            <a:r>
              <a:rPr lang="en-US" sz="2400" dirty="0" err="1">
                <a:ea typeface="+mn-ea"/>
                <a:cs typeface="+mn-cs"/>
              </a:rPr>
              <a:t>dan</a:t>
            </a:r>
            <a:r>
              <a:rPr lang="en-US" sz="2400" dirty="0">
                <a:ea typeface="+mn-ea"/>
                <a:cs typeface="+mn-cs"/>
              </a:rPr>
              <a:t> </a:t>
            </a:r>
            <a:r>
              <a:rPr lang="en-US" sz="2400" dirty="0" err="1" smtClean="0">
                <a:ea typeface="+mn-ea"/>
                <a:cs typeface="+mn-cs"/>
              </a:rPr>
              <a:t>menyolok</a:t>
            </a:r>
            <a:r>
              <a:rPr lang="en-US" sz="2400" dirty="0" smtClean="0">
                <a:ea typeface="+mn-ea"/>
                <a:cs typeface="+mn-cs"/>
              </a:rPr>
              <a:t> </a:t>
            </a:r>
            <a:r>
              <a:rPr lang="en-US" sz="2400" dirty="0" err="1">
                <a:ea typeface="+mn-ea"/>
                <a:cs typeface="+mn-cs"/>
              </a:rPr>
              <a:t>dalam</a:t>
            </a:r>
            <a:r>
              <a:rPr lang="en-US" sz="2400" dirty="0">
                <a:ea typeface="+mn-ea"/>
                <a:cs typeface="+mn-cs"/>
              </a:rPr>
              <a:t> </a:t>
            </a:r>
            <a:r>
              <a:rPr lang="en-US" sz="2400" dirty="0" err="1">
                <a:ea typeface="+mn-ea"/>
                <a:cs typeface="+mn-cs"/>
              </a:rPr>
              <a:t>proporsi</a:t>
            </a:r>
            <a:r>
              <a:rPr lang="en-US" sz="2400" dirty="0">
                <a:ea typeface="+mn-ea"/>
                <a:cs typeface="+mn-cs"/>
              </a:rPr>
              <a:t> </a:t>
            </a:r>
            <a:r>
              <a:rPr lang="en-US" sz="2400" dirty="0" err="1">
                <a:ea typeface="+mn-ea"/>
                <a:cs typeface="+mn-cs"/>
              </a:rPr>
              <a:t>tubuh</a:t>
            </a:r>
            <a:r>
              <a:rPr lang="en-US" sz="2400" dirty="0">
                <a:ea typeface="+mn-ea"/>
                <a:cs typeface="+mn-cs"/>
              </a:rPr>
              <a:t>, </a:t>
            </a:r>
            <a:r>
              <a:rPr lang="en-US" sz="2400" dirty="0" err="1">
                <a:ea typeface="+mn-ea"/>
                <a:cs typeface="+mn-cs"/>
              </a:rPr>
              <a:t>sehingga</a:t>
            </a:r>
            <a:r>
              <a:rPr lang="en-US" sz="2400" dirty="0">
                <a:ea typeface="+mn-ea"/>
                <a:cs typeface="+mn-cs"/>
              </a:rPr>
              <a:t> </a:t>
            </a:r>
            <a:r>
              <a:rPr lang="en-US" sz="2400" dirty="0" err="1">
                <a:ea typeface="+mn-ea"/>
                <a:cs typeface="+mn-cs"/>
              </a:rPr>
              <a:t>menimbulkan</a:t>
            </a:r>
            <a:r>
              <a:rPr lang="en-US" sz="2400" dirty="0">
                <a:ea typeface="+mn-ea"/>
                <a:cs typeface="+mn-cs"/>
              </a:rPr>
              <a:t> </a:t>
            </a:r>
            <a:r>
              <a:rPr lang="en-US" sz="2400" dirty="0" err="1">
                <a:ea typeface="+mn-ea"/>
                <a:cs typeface="+mn-cs"/>
              </a:rPr>
              <a:t>keraguan</a:t>
            </a:r>
            <a:r>
              <a:rPr lang="en-US" sz="2400" dirty="0">
                <a:ea typeface="+mn-ea"/>
                <a:cs typeface="+mn-cs"/>
              </a:rPr>
              <a:t> </a:t>
            </a:r>
            <a:r>
              <a:rPr lang="en-US" sz="2400" dirty="0" err="1">
                <a:ea typeface="+mn-ea"/>
                <a:cs typeface="+mn-cs"/>
              </a:rPr>
              <a:t>dan</a:t>
            </a:r>
            <a:r>
              <a:rPr lang="en-US" sz="2400" dirty="0">
                <a:ea typeface="+mn-ea"/>
                <a:cs typeface="+mn-cs"/>
              </a:rPr>
              <a:t> </a:t>
            </a:r>
            <a:r>
              <a:rPr lang="en-US" sz="2400" dirty="0" err="1">
                <a:ea typeface="+mn-ea"/>
                <a:cs typeface="+mn-cs"/>
              </a:rPr>
              <a:t>perasaan</a:t>
            </a:r>
            <a:r>
              <a:rPr lang="en-US" sz="2400" dirty="0">
                <a:ea typeface="+mn-ea"/>
                <a:cs typeface="+mn-cs"/>
              </a:rPr>
              <a:t> </a:t>
            </a:r>
            <a:r>
              <a:rPr lang="en-US" sz="2400" dirty="0" err="1">
                <a:ea typeface="+mn-ea"/>
                <a:cs typeface="+mn-cs"/>
              </a:rPr>
              <a:t>tidak</a:t>
            </a:r>
            <a:r>
              <a:rPr lang="en-US" sz="2400" dirty="0">
                <a:ea typeface="+mn-ea"/>
                <a:cs typeface="+mn-cs"/>
              </a:rPr>
              <a:t> </a:t>
            </a:r>
            <a:r>
              <a:rPr lang="en-US" sz="2400" dirty="0" err="1">
                <a:ea typeface="+mn-ea"/>
                <a:cs typeface="+mn-cs"/>
              </a:rPr>
              <a:t>aman</a:t>
            </a:r>
            <a:r>
              <a:rPr lang="en-US" sz="2400" dirty="0">
                <a:ea typeface="+mn-ea"/>
                <a:cs typeface="+mn-cs"/>
              </a:rPr>
              <a:t> </a:t>
            </a:r>
            <a:r>
              <a:rPr lang="en-US" sz="2400" dirty="0" err="1">
                <a:ea typeface="+mn-ea"/>
                <a:cs typeface="+mn-cs"/>
              </a:rPr>
              <a:t>pada</a:t>
            </a:r>
            <a:r>
              <a:rPr lang="en-US" sz="2400" dirty="0">
                <a:ea typeface="+mn-ea"/>
                <a:cs typeface="+mn-cs"/>
              </a:rPr>
              <a:t> </a:t>
            </a:r>
            <a:r>
              <a:rPr lang="en-US" sz="2400" dirty="0" err="1" smtClean="0">
                <a:ea typeface="+mn-ea"/>
                <a:cs typeface="+mn-cs"/>
              </a:rPr>
              <a:t>anak</a:t>
            </a:r>
            <a:r>
              <a:rPr lang="en-US" sz="2400" dirty="0" smtClean="0">
                <a:ea typeface="+mn-ea"/>
                <a:cs typeface="+mn-cs"/>
              </a:rPr>
              <a:t>.</a:t>
            </a:r>
          </a:p>
          <a:p>
            <a:pPr>
              <a:defRPr/>
            </a:pPr>
            <a:r>
              <a:rPr lang="en-US" sz="2400" dirty="0" err="1" smtClean="0">
                <a:ea typeface="+mn-ea"/>
                <a:cs typeface="+mn-cs"/>
              </a:rPr>
              <a:t>Dampak</a:t>
            </a:r>
            <a:r>
              <a:rPr lang="en-US" sz="2400" dirty="0" smtClean="0">
                <a:ea typeface="+mn-ea"/>
                <a:cs typeface="+mn-cs"/>
              </a:rPr>
              <a:t> </a:t>
            </a:r>
            <a:r>
              <a:rPr lang="en-US" sz="2400" dirty="0" err="1" smtClean="0">
                <a:ea typeface="+mn-ea"/>
                <a:cs typeface="+mn-cs"/>
              </a:rPr>
              <a:t>masa</a:t>
            </a:r>
            <a:r>
              <a:rPr lang="en-US" sz="2400" dirty="0" smtClean="0">
                <a:ea typeface="+mn-ea"/>
                <a:cs typeface="+mn-cs"/>
              </a:rPr>
              <a:t> </a:t>
            </a:r>
            <a:r>
              <a:rPr lang="en-US" sz="2400" dirty="0" err="1" smtClean="0">
                <a:ea typeface="+mn-ea"/>
                <a:cs typeface="+mn-cs"/>
              </a:rPr>
              <a:t>puber</a:t>
            </a:r>
            <a:r>
              <a:rPr lang="en-US" sz="2400" dirty="0" smtClean="0">
                <a:ea typeface="+mn-ea"/>
                <a:cs typeface="+mn-cs"/>
              </a:rPr>
              <a:t>: </a:t>
            </a:r>
            <a:r>
              <a:rPr lang="en-US" sz="2400" dirty="0" err="1">
                <a:ea typeface="+mn-ea"/>
                <a:cs typeface="+mn-cs"/>
              </a:rPr>
              <a:t>prestasi</a:t>
            </a:r>
            <a:r>
              <a:rPr lang="en-US" sz="2400" dirty="0">
                <a:ea typeface="+mn-ea"/>
                <a:cs typeface="+mn-cs"/>
              </a:rPr>
              <a:t> </a:t>
            </a:r>
            <a:r>
              <a:rPr lang="en-US" sz="2400" dirty="0" err="1" smtClean="0">
                <a:ea typeface="+mn-ea"/>
                <a:cs typeface="+mn-cs"/>
              </a:rPr>
              <a:t>belajar</a:t>
            </a:r>
            <a:r>
              <a:rPr lang="en-US" sz="2400" dirty="0" smtClean="0">
                <a:ea typeface="+mn-ea"/>
                <a:cs typeface="+mn-cs"/>
              </a:rPr>
              <a:t> </a:t>
            </a:r>
            <a:r>
              <a:rPr lang="en-US" sz="2400" dirty="0" err="1" smtClean="0">
                <a:ea typeface="+mn-ea"/>
                <a:cs typeface="+mn-cs"/>
              </a:rPr>
              <a:t>turun</a:t>
            </a:r>
            <a:r>
              <a:rPr lang="en-US" sz="2400" dirty="0" smtClean="0">
                <a:ea typeface="+mn-ea"/>
                <a:cs typeface="+mn-cs"/>
              </a:rPr>
              <a:t>, </a:t>
            </a:r>
            <a:r>
              <a:rPr lang="en-US" sz="2400" dirty="0" err="1" smtClean="0">
                <a:ea typeface="+mn-ea"/>
                <a:cs typeface="+mn-cs"/>
              </a:rPr>
              <a:t>timbul</a:t>
            </a:r>
            <a:r>
              <a:rPr lang="en-US" sz="2400" dirty="0" smtClean="0">
                <a:ea typeface="+mn-ea"/>
                <a:cs typeface="+mn-cs"/>
              </a:rPr>
              <a:t> </a:t>
            </a:r>
            <a:r>
              <a:rPr lang="en-US" sz="2400" dirty="0" err="1" smtClean="0">
                <a:ea typeface="+mn-ea"/>
                <a:cs typeface="+mn-cs"/>
              </a:rPr>
              <a:t>masalah</a:t>
            </a:r>
            <a:r>
              <a:rPr lang="en-US" sz="2400" dirty="0" smtClean="0">
                <a:ea typeface="+mn-ea"/>
                <a:cs typeface="+mn-cs"/>
              </a:rPr>
              <a:t> </a:t>
            </a:r>
            <a:r>
              <a:rPr lang="en-US" sz="2400" dirty="0" err="1">
                <a:ea typeface="+mn-ea"/>
                <a:cs typeface="+mn-cs"/>
              </a:rPr>
              <a:t>penerimaan</a:t>
            </a:r>
            <a:r>
              <a:rPr lang="en-US" sz="2400" dirty="0">
                <a:ea typeface="+mn-ea"/>
                <a:cs typeface="+mn-cs"/>
              </a:rPr>
              <a:t> </a:t>
            </a:r>
            <a:r>
              <a:rPr lang="en-US" sz="2400" dirty="0" err="1">
                <a:ea typeface="+mn-ea"/>
                <a:cs typeface="+mn-cs"/>
              </a:rPr>
              <a:t>konsep</a:t>
            </a:r>
            <a:r>
              <a:rPr lang="en-US" sz="2400" dirty="0">
                <a:ea typeface="+mn-ea"/>
                <a:cs typeface="+mn-cs"/>
              </a:rPr>
              <a:t> </a:t>
            </a:r>
            <a:r>
              <a:rPr lang="en-US" sz="2400" dirty="0" err="1" smtClean="0">
                <a:ea typeface="+mn-ea"/>
                <a:cs typeface="+mn-cs"/>
              </a:rPr>
              <a:t>diri</a:t>
            </a:r>
            <a:r>
              <a:rPr lang="en-US" sz="2400" dirty="0" smtClean="0">
                <a:ea typeface="+mn-ea"/>
                <a:cs typeface="+mn-cs"/>
              </a:rPr>
              <a:t> </a:t>
            </a:r>
            <a:r>
              <a:rPr lang="en-US" sz="2400" dirty="0" err="1" smtClean="0">
                <a:ea typeface="+mn-ea"/>
                <a:cs typeface="+mn-cs"/>
              </a:rPr>
              <a:t>dan</a:t>
            </a:r>
            <a:r>
              <a:rPr lang="en-US" sz="2400" dirty="0" smtClean="0">
                <a:ea typeface="+mn-ea"/>
                <a:cs typeface="+mn-cs"/>
              </a:rPr>
              <a:t> </a:t>
            </a:r>
            <a:r>
              <a:rPr lang="en-US" sz="2400" dirty="0" err="1">
                <a:ea typeface="+mn-ea"/>
                <a:cs typeface="+mn-cs"/>
              </a:rPr>
              <a:t>persoalan</a:t>
            </a:r>
            <a:r>
              <a:rPr lang="en-US" sz="2400" dirty="0">
                <a:ea typeface="+mn-ea"/>
                <a:cs typeface="+mn-cs"/>
              </a:rPr>
              <a:t> </a:t>
            </a:r>
            <a:r>
              <a:rPr lang="en-US" sz="2400" dirty="0" err="1">
                <a:ea typeface="+mn-ea"/>
                <a:cs typeface="+mn-cs"/>
              </a:rPr>
              <a:t>dalam</a:t>
            </a:r>
            <a:r>
              <a:rPr lang="en-US" sz="2400" dirty="0">
                <a:ea typeface="+mn-ea"/>
                <a:cs typeface="+mn-cs"/>
              </a:rPr>
              <a:t> </a:t>
            </a:r>
            <a:r>
              <a:rPr lang="en-US" sz="2400" dirty="0" err="1">
                <a:ea typeface="+mn-ea"/>
                <a:cs typeface="+mn-cs"/>
              </a:rPr>
              <a:t>berhubungan</a:t>
            </a:r>
            <a:r>
              <a:rPr lang="en-US" sz="2400" dirty="0">
                <a:ea typeface="+mn-ea"/>
                <a:cs typeface="+mn-cs"/>
              </a:rPr>
              <a:t> </a:t>
            </a:r>
            <a:r>
              <a:rPr lang="en-US" sz="2400" dirty="0" err="1">
                <a:ea typeface="+mn-ea"/>
                <a:cs typeface="+mn-cs"/>
              </a:rPr>
              <a:t>dengan</a:t>
            </a:r>
            <a:r>
              <a:rPr lang="en-US" sz="2400" dirty="0">
                <a:ea typeface="+mn-ea"/>
                <a:cs typeface="+mn-cs"/>
              </a:rPr>
              <a:t> orang </a:t>
            </a:r>
            <a:r>
              <a:rPr lang="en-US" sz="2400" dirty="0" smtClean="0">
                <a:ea typeface="+mn-ea"/>
                <a:cs typeface="+mn-cs"/>
              </a:rPr>
              <a:t>lain di </a:t>
            </a:r>
            <a:r>
              <a:rPr lang="en-US" sz="2400" dirty="0" err="1">
                <a:ea typeface="+mn-ea"/>
                <a:cs typeface="+mn-cs"/>
              </a:rPr>
              <a:t>sekitarnya</a:t>
            </a:r>
            <a:r>
              <a:rPr lang="en-US" sz="2400" dirty="0">
                <a:ea typeface="+mn-ea"/>
                <a:cs typeface="+mn-cs"/>
              </a:rPr>
              <a:t>. </a:t>
            </a:r>
            <a:endParaRPr lang="en-US" sz="2400" dirty="0" smtClean="0">
              <a:ea typeface="+mn-ea"/>
              <a:cs typeface="+mn-cs"/>
            </a:endParaRPr>
          </a:p>
          <a:p>
            <a:pPr marL="0" indent="0">
              <a:buFont typeface="Wingdings" pitchFamily="2" charset="2"/>
              <a:buNone/>
              <a:defRPr/>
            </a:pPr>
            <a:endParaRPr lang="en-US" sz="2400" dirty="0">
              <a:ea typeface="+mn-ea"/>
              <a:cs typeface="+mn-cs"/>
            </a:endParaRPr>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650" y="1484313"/>
            <a:ext cx="7632700" cy="4897437"/>
          </a:xfrm>
          <a:solidFill>
            <a:schemeClr val="accent1">
              <a:lumMod val="20000"/>
              <a:lumOff val="80000"/>
            </a:schemeClr>
          </a:solidFill>
        </p:spPr>
        <p:txBody>
          <a:bodyPr/>
          <a:lstStyle/>
          <a:p>
            <a:pPr marL="0" indent="0">
              <a:buFont typeface="Wingdings" pitchFamily="2" charset="2"/>
              <a:buNone/>
              <a:defRPr/>
            </a:pPr>
            <a:r>
              <a:rPr lang="en-US" dirty="0" err="1" smtClean="0">
                <a:ea typeface="+mn-ea"/>
                <a:cs typeface="+mn-cs"/>
              </a:rPr>
              <a:t>Implikasinya</a:t>
            </a:r>
            <a:r>
              <a:rPr lang="en-US" dirty="0" smtClean="0">
                <a:ea typeface="+mn-ea"/>
                <a:cs typeface="+mn-cs"/>
              </a:rPr>
              <a:t>:</a:t>
            </a:r>
          </a:p>
          <a:p>
            <a:pPr>
              <a:defRPr/>
            </a:pPr>
            <a:r>
              <a:rPr lang="en-US" dirty="0" smtClean="0">
                <a:ea typeface="+mn-ea"/>
                <a:cs typeface="+mn-cs"/>
              </a:rPr>
              <a:t>Guru </a:t>
            </a:r>
            <a:r>
              <a:rPr lang="en-US" dirty="0" err="1" smtClean="0">
                <a:ea typeface="+mn-ea"/>
                <a:cs typeface="+mn-cs"/>
              </a:rPr>
              <a:t>perlu</a:t>
            </a:r>
            <a:r>
              <a:rPr lang="en-US" dirty="0" smtClean="0">
                <a:ea typeface="+mn-ea"/>
                <a:cs typeface="+mn-cs"/>
              </a:rPr>
              <a:t> </a:t>
            </a:r>
            <a:r>
              <a:rPr lang="en-US" dirty="0" err="1">
                <a:ea typeface="+mn-ea"/>
                <a:cs typeface="+mn-cs"/>
              </a:rPr>
              <a:t>memahami</a:t>
            </a:r>
            <a:r>
              <a:rPr lang="en-US" dirty="0">
                <a:ea typeface="+mn-ea"/>
                <a:cs typeface="+mn-cs"/>
              </a:rPr>
              <a:t> </a:t>
            </a:r>
            <a:r>
              <a:rPr lang="en-US" dirty="0" err="1">
                <a:ea typeface="+mn-ea"/>
                <a:cs typeface="+mn-cs"/>
              </a:rPr>
              <a:t>sikap</a:t>
            </a:r>
            <a:r>
              <a:rPr lang="en-US" dirty="0">
                <a:ea typeface="+mn-ea"/>
                <a:cs typeface="+mn-cs"/>
              </a:rPr>
              <a:t> </a:t>
            </a:r>
            <a:r>
              <a:rPr lang="en-US" dirty="0" err="1">
                <a:ea typeface="+mn-ea"/>
                <a:cs typeface="+mn-cs"/>
              </a:rPr>
              <a:t>perilaku</a:t>
            </a:r>
            <a:r>
              <a:rPr lang="en-US" dirty="0">
                <a:ea typeface="+mn-ea"/>
                <a:cs typeface="+mn-cs"/>
              </a:rPr>
              <a:t> </a:t>
            </a:r>
            <a:r>
              <a:rPr lang="en-US" dirty="0" err="1">
                <a:ea typeface="+mn-ea"/>
                <a:cs typeface="+mn-cs"/>
              </a:rPr>
              <a:t>anak</a:t>
            </a:r>
            <a:r>
              <a:rPr lang="en-US" dirty="0">
                <a:ea typeface="+mn-ea"/>
                <a:cs typeface="+mn-cs"/>
              </a:rPr>
              <a:t> </a:t>
            </a:r>
            <a:r>
              <a:rPr lang="en-US" dirty="0" smtClean="0">
                <a:ea typeface="+mn-ea"/>
                <a:cs typeface="+mn-cs"/>
              </a:rPr>
              <a:t>yang </a:t>
            </a:r>
            <a:r>
              <a:rPr lang="en-US" dirty="0" err="1" smtClean="0">
                <a:ea typeface="+mn-ea"/>
                <a:cs typeface="+mn-cs"/>
              </a:rPr>
              <a:t>sedang</a:t>
            </a:r>
            <a:r>
              <a:rPr lang="en-US" dirty="0" smtClean="0">
                <a:ea typeface="+mn-ea"/>
                <a:cs typeface="+mn-cs"/>
              </a:rPr>
              <a:t> </a:t>
            </a:r>
            <a:r>
              <a:rPr lang="en-US" dirty="0" err="1" smtClean="0">
                <a:ea typeface="+mn-ea"/>
                <a:cs typeface="+mn-cs"/>
              </a:rPr>
              <a:t>puber</a:t>
            </a:r>
            <a:r>
              <a:rPr lang="en-US" dirty="0" smtClean="0">
                <a:ea typeface="+mn-ea"/>
                <a:cs typeface="+mn-cs"/>
              </a:rPr>
              <a:t>, </a:t>
            </a:r>
            <a:r>
              <a:rPr lang="en-US" dirty="0">
                <a:ea typeface="+mn-ea"/>
                <a:cs typeface="+mn-cs"/>
              </a:rPr>
              <a:t>yang </a:t>
            </a:r>
            <a:r>
              <a:rPr lang="en-US" dirty="0" err="1">
                <a:ea typeface="+mn-ea"/>
                <a:cs typeface="+mn-cs"/>
              </a:rPr>
              <a:t>kadang</a:t>
            </a:r>
            <a:r>
              <a:rPr lang="en-US" dirty="0">
                <a:ea typeface="+mn-ea"/>
                <a:cs typeface="+mn-cs"/>
              </a:rPr>
              <a:t> </a:t>
            </a:r>
            <a:r>
              <a:rPr lang="en-US" dirty="0" err="1" smtClean="0">
                <a:ea typeface="+mn-ea"/>
                <a:cs typeface="+mn-cs"/>
              </a:rPr>
              <a:t>menarik</a:t>
            </a:r>
            <a:r>
              <a:rPr lang="en-US" dirty="0" smtClean="0">
                <a:ea typeface="+mn-ea"/>
                <a:cs typeface="+mn-cs"/>
              </a:rPr>
              <a:t> </a:t>
            </a:r>
            <a:r>
              <a:rPr lang="en-US" dirty="0" err="1">
                <a:ea typeface="+mn-ea"/>
                <a:cs typeface="+mn-cs"/>
              </a:rPr>
              <a:t>diri</a:t>
            </a:r>
            <a:r>
              <a:rPr lang="en-US" dirty="0">
                <a:ea typeface="+mn-ea"/>
                <a:cs typeface="+mn-cs"/>
              </a:rPr>
              <a:t>, </a:t>
            </a:r>
            <a:r>
              <a:rPr lang="en-US" dirty="0" err="1">
                <a:ea typeface="+mn-ea"/>
                <a:cs typeface="+mn-cs"/>
              </a:rPr>
              <a:t>emosional</a:t>
            </a:r>
            <a:r>
              <a:rPr lang="en-US" dirty="0">
                <a:ea typeface="+mn-ea"/>
                <a:cs typeface="+mn-cs"/>
              </a:rPr>
              <a:t>, </a:t>
            </a:r>
            <a:r>
              <a:rPr lang="en-US" dirty="0" err="1" smtClean="0">
                <a:ea typeface="+mn-ea"/>
                <a:cs typeface="+mn-cs"/>
              </a:rPr>
              <a:t>berperilaku</a:t>
            </a:r>
            <a:r>
              <a:rPr lang="en-US" dirty="0" smtClean="0">
                <a:ea typeface="+mn-ea"/>
                <a:cs typeface="+mn-cs"/>
              </a:rPr>
              <a:t> </a:t>
            </a:r>
            <a:r>
              <a:rPr lang="en-US" dirty="0" err="1" smtClean="0">
                <a:ea typeface="+mn-ea"/>
                <a:cs typeface="+mn-cs"/>
              </a:rPr>
              <a:t>negatif</a:t>
            </a:r>
            <a:r>
              <a:rPr lang="en-US" dirty="0" smtClean="0">
                <a:ea typeface="+mn-ea"/>
                <a:cs typeface="+mn-cs"/>
              </a:rPr>
              <a:t>, </a:t>
            </a:r>
            <a:r>
              <a:rPr lang="en-US" dirty="0" err="1">
                <a:ea typeface="+mn-ea"/>
                <a:cs typeface="+mn-cs"/>
              </a:rPr>
              <a:t>dan</a:t>
            </a:r>
            <a:r>
              <a:rPr lang="en-US" dirty="0">
                <a:ea typeface="+mn-ea"/>
                <a:cs typeface="+mn-cs"/>
              </a:rPr>
              <a:t> </a:t>
            </a:r>
            <a:r>
              <a:rPr lang="en-US" dirty="0" smtClean="0">
                <a:ea typeface="+mn-ea"/>
                <a:cs typeface="+mn-cs"/>
              </a:rPr>
              <a:t>lain-lain.</a:t>
            </a:r>
          </a:p>
          <a:p>
            <a:pPr>
              <a:defRPr/>
            </a:pPr>
            <a:r>
              <a:rPr lang="en-US" dirty="0" smtClean="0">
                <a:ea typeface="+mn-ea"/>
                <a:cs typeface="+mn-cs"/>
              </a:rPr>
              <a:t>Guru </a:t>
            </a:r>
            <a:r>
              <a:rPr lang="en-US" dirty="0" err="1" smtClean="0">
                <a:ea typeface="+mn-ea"/>
                <a:cs typeface="+mn-cs"/>
              </a:rPr>
              <a:t>membantu</a:t>
            </a:r>
            <a:r>
              <a:rPr lang="en-US" dirty="0" smtClean="0">
                <a:ea typeface="+mn-ea"/>
                <a:cs typeface="+mn-cs"/>
              </a:rPr>
              <a:t> </a:t>
            </a:r>
            <a:r>
              <a:rPr lang="en-US" dirty="0" err="1" smtClean="0">
                <a:ea typeface="+mn-ea"/>
                <a:cs typeface="+mn-cs"/>
              </a:rPr>
              <a:t>anak</a:t>
            </a:r>
            <a:r>
              <a:rPr lang="en-US" dirty="0" smtClean="0">
                <a:ea typeface="+mn-ea"/>
                <a:cs typeface="+mn-cs"/>
              </a:rPr>
              <a:t> </a:t>
            </a:r>
            <a:r>
              <a:rPr lang="en-US" dirty="0">
                <a:ea typeface="+mn-ea"/>
                <a:cs typeface="+mn-cs"/>
              </a:rPr>
              <a:t>agar </a:t>
            </a:r>
            <a:r>
              <a:rPr lang="en-US" dirty="0" err="1" smtClean="0">
                <a:ea typeface="+mn-ea"/>
                <a:cs typeface="+mn-cs"/>
              </a:rPr>
              <a:t>dapat</a:t>
            </a:r>
            <a:r>
              <a:rPr lang="en-US" dirty="0" smtClean="0">
                <a:ea typeface="+mn-ea"/>
                <a:cs typeface="+mn-cs"/>
              </a:rPr>
              <a:t> </a:t>
            </a:r>
            <a:r>
              <a:rPr lang="en-US" dirty="0" err="1">
                <a:ea typeface="+mn-ea"/>
                <a:cs typeface="+mn-cs"/>
              </a:rPr>
              <a:t>menerima</a:t>
            </a:r>
            <a:r>
              <a:rPr lang="en-US" dirty="0">
                <a:ea typeface="+mn-ea"/>
                <a:cs typeface="+mn-cs"/>
              </a:rPr>
              <a:t> </a:t>
            </a:r>
            <a:r>
              <a:rPr lang="en-US" dirty="0" err="1">
                <a:ea typeface="+mn-ea"/>
                <a:cs typeface="+mn-cs"/>
              </a:rPr>
              <a:t>peran</a:t>
            </a:r>
            <a:r>
              <a:rPr lang="en-US" dirty="0">
                <a:ea typeface="+mn-ea"/>
                <a:cs typeface="+mn-cs"/>
              </a:rPr>
              <a:t> </a:t>
            </a:r>
            <a:r>
              <a:rPr lang="en-US" dirty="0" err="1" smtClean="0">
                <a:ea typeface="+mn-ea"/>
                <a:cs typeface="+mn-cs"/>
              </a:rPr>
              <a:t>sesuai</a:t>
            </a:r>
            <a:r>
              <a:rPr lang="en-US" dirty="0" smtClean="0">
                <a:ea typeface="+mn-ea"/>
                <a:cs typeface="+mn-cs"/>
              </a:rPr>
              <a:t> </a:t>
            </a:r>
            <a:r>
              <a:rPr lang="en-US" dirty="0" err="1" smtClean="0">
                <a:ea typeface="+mn-ea"/>
                <a:cs typeface="+mn-cs"/>
              </a:rPr>
              <a:t>gendernya</a:t>
            </a:r>
            <a:r>
              <a:rPr lang="en-US" dirty="0" smtClean="0">
                <a:ea typeface="+mn-ea"/>
                <a:cs typeface="+mn-cs"/>
              </a:rPr>
              <a:t> </a:t>
            </a:r>
            <a:r>
              <a:rPr lang="en-US" dirty="0" err="1">
                <a:ea typeface="+mn-ea"/>
                <a:cs typeface="+mn-cs"/>
              </a:rPr>
              <a:t>dalam</a:t>
            </a:r>
            <a:r>
              <a:rPr lang="en-US" dirty="0">
                <a:ea typeface="+mn-ea"/>
                <a:cs typeface="+mn-cs"/>
              </a:rPr>
              <a:t> </a:t>
            </a:r>
            <a:r>
              <a:rPr lang="en-US" dirty="0" err="1">
                <a:ea typeface="+mn-ea"/>
                <a:cs typeface="+mn-cs"/>
              </a:rPr>
              <a:t>kehidupan</a:t>
            </a:r>
            <a:r>
              <a:rPr lang="en-US" dirty="0">
                <a:ea typeface="+mn-ea"/>
                <a:cs typeface="+mn-cs"/>
              </a:rPr>
              <a:t> </a:t>
            </a:r>
            <a:r>
              <a:rPr lang="en-US" dirty="0" err="1" smtClean="0">
                <a:ea typeface="+mn-ea"/>
                <a:cs typeface="+mn-cs"/>
              </a:rPr>
              <a:t>sosial</a:t>
            </a:r>
            <a:r>
              <a:rPr lang="en-US" dirty="0" smtClean="0">
                <a:ea typeface="+mn-ea"/>
                <a:cs typeface="+mn-cs"/>
              </a:rPr>
              <a:t> </a:t>
            </a:r>
            <a:r>
              <a:rPr lang="en-US" dirty="0">
                <a:ea typeface="+mn-ea"/>
                <a:cs typeface="+mn-cs"/>
              </a:rPr>
              <a:t>di </a:t>
            </a:r>
            <a:r>
              <a:rPr lang="en-US" dirty="0" err="1">
                <a:ea typeface="+mn-ea"/>
                <a:cs typeface="+mn-cs"/>
              </a:rPr>
              <a:t>sekitarnya</a:t>
            </a:r>
            <a:r>
              <a:rPr lang="en-US" dirty="0">
                <a:ea typeface="+mn-ea"/>
                <a:cs typeface="+mn-cs"/>
              </a:rPr>
              <a:t>. </a:t>
            </a:r>
            <a:endParaRPr lang="en-US" dirty="0" smtClean="0">
              <a:ea typeface="+mn-ea"/>
              <a:cs typeface="+mn-cs"/>
            </a:endParaRPr>
          </a:p>
          <a:p>
            <a:pPr marL="0" indent="0">
              <a:buFont typeface="Wingdings" pitchFamily="2" charset="2"/>
              <a:buNone/>
              <a:defRPr/>
            </a:pPr>
            <a:endParaRPr lang="en-US" dirty="0">
              <a:ea typeface="+mn-ea"/>
              <a:cs typeface="+mn-cs"/>
            </a:endParaRPr>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750" y="-31750"/>
            <a:ext cx="8604250" cy="1052513"/>
          </a:xfrm>
          <a:solidFill>
            <a:schemeClr val="tx2">
              <a:lumMod val="20000"/>
              <a:lumOff val="80000"/>
            </a:schemeClr>
          </a:solidFill>
        </p:spPr>
        <p:txBody>
          <a:bodyPr/>
          <a:lstStyle/>
          <a:p>
            <a:pPr>
              <a:defRPr/>
            </a:pPr>
            <a:r>
              <a:rPr lang="en-US" sz="3200" dirty="0" err="1" smtClean="0">
                <a:ea typeface="+mj-ea"/>
                <a:cs typeface="+mj-cs"/>
              </a:rPr>
              <a:t>Karakteristik</a:t>
            </a:r>
            <a:r>
              <a:rPr lang="en-US" sz="3200" dirty="0" smtClean="0">
                <a:ea typeface="+mj-ea"/>
                <a:cs typeface="+mj-cs"/>
              </a:rPr>
              <a:t> </a:t>
            </a:r>
            <a:r>
              <a:rPr lang="en-US" sz="3200" dirty="0" err="1" smtClean="0">
                <a:ea typeface="+mj-ea"/>
                <a:cs typeface="+mj-cs"/>
              </a:rPr>
              <a:t>Anak</a:t>
            </a:r>
            <a:r>
              <a:rPr lang="en-US" sz="3200" dirty="0" smtClean="0">
                <a:ea typeface="+mj-ea"/>
                <a:cs typeface="+mj-cs"/>
              </a:rPr>
              <a:t> </a:t>
            </a:r>
            <a:r>
              <a:rPr lang="en-US" sz="3200" dirty="0" err="1" smtClean="0">
                <a:ea typeface="+mj-ea"/>
                <a:cs typeface="+mj-cs"/>
              </a:rPr>
              <a:t>dari</a:t>
            </a:r>
            <a:r>
              <a:rPr lang="en-US" sz="3200" dirty="0" smtClean="0">
                <a:ea typeface="+mj-ea"/>
                <a:cs typeface="+mj-cs"/>
              </a:rPr>
              <a:t> </a:t>
            </a:r>
            <a:r>
              <a:rPr lang="en-US" sz="3200" dirty="0" err="1" smtClean="0">
                <a:ea typeface="+mj-ea"/>
                <a:cs typeface="+mj-cs"/>
              </a:rPr>
              <a:t>Segi</a:t>
            </a:r>
            <a:r>
              <a:rPr lang="en-US" sz="3200" dirty="0" smtClean="0">
                <a:ea typeface="+mj-ea"/>
                <a:cs typeface="+mj-cs"/>
              </a:rPr>
              <a:t> Gender</a:t>
            </a:r>
            <a:endParaRPr lang="en-US" sz="3200" dirty="0">
              <a:ea typeface="+mj-ea"/>
              <a:cs typeface="+mj-cs"/>
            </a:endParaRPr>
          </a:p>
        </p:txBody>
      </p:sp>
      <p:sp>
        <p:nvSpPr>
          <p:cNvPr id="3" name="Content Placeholder 2"/>
          <p:cNvSpPr>
            <a:spLocks noGrp="1"/>
          </p:cNvSpPr>
          <p:nvPr>
            <p:ph idx="1"/>
          </p:nvPr>
        </p:nvSpPr>
        <p:spPr>
          <a:xfrm>
            <a:off x="468313" y="1341438"/>
            <a:ext cx="8280400" cy="5040312"/>
          </a:xfrm>
          <a:solidFill>
            <a:schemeClr val="accent1">
              <a:lumMod val="20000"/>
              <a:lumOff val="80000"/>
            </a:schemeClr>
          </a:solidFill>
        </p:spPr>
        <p:txBody>
          <a:bodyPr/>
          <a:lstStyle/>
          <a:p>
            <a:pPr>
              <a:defRPr/>
            </a:pPr>
            <a:r>
              <a:rPr lang="en-US" dirty="0" err="1" smtClean="0">
                <a:ea typeface="+mn-ea"/>
                <a:cs typeface="+mn-cs"/>
              </a:rPr>
              <a:t>Beberapa</a:t>
            </a:r>
            <a:r>
              <a:rPr lang="en-US" dirty="0" smtClean="0">
                <a:ea typeface="+mn-ea"/>
                <a:cs typeface="+mn-cs"/>
              </a:rPr>
              <a:t> </a:t>
            </a:r>
            <a:r>
              <a:rPr lang="en-US" dirty="0" err="1" smtClean="0">
                <a:ea typeface="+mn-ea"/>
                <a:cs typeface="+mn-cs"/>
              </a:rPr>
              <a:t>ahli</a:t>
            </a:r>
            <a:r>
              <a:rPr lang="en-US" dirty="0" smtClean="0">
                <a:ea typeface="+mn-ea"/>
                <a:cs typeface="+mn-cs"/>
              </a:rPr>
              <a:t> </a:t>
            </a:r>
            <a:r>
              <a:rPr lang="en-US" dirty="0" err="1">
                <a:ea typeface="+mn-ea"/>
                <a:cs typeface="+mn-cs"/>
              </a:rPr>
              <a:t>mengatakan</a:t>
            </a:r>
            <a:r>
              <a:rPr lang="en-US" dirty="0">
                <a:ea typeface="+mn-ea"/>
                <a:cs typeface="+mn-cs"/>
              </a:rPr>
              <a:t> </a:t>
            </a:r>
            <a:r>
              <a:rPr lang="en-US" dirty="0" err="1">
                <a:ea typeface="+mn-ea"/>
                <a:cs typeface="+mn-cs"/>
              </a:rPr>
              <a:t>bahwa</a:t>
            </a:r>
            <a:r>
              <a:rPr lang="en-US" dirty="0">
                <a:ea typeface="+mn-ea"/>
                <a:cs typeface="+mn-cs"/>
              </a:rPr>
              <a:t> </a:t>
            </a:r>
            <a:r>
              <a:rPr lang="en-US" dirty="0" err="1" smtClean="0">
                <a:ea typeface="+mn-ea"/>
                <a:cs typeface="+mn-cs"/>
              </a:rPr>
              <a:t>dampak</a:t>
            </a:r>
            <a:r>
              <a:rPr lang="en-US" dirty="0" smtClean="0">
                <a:ea typeface="+mn-ea"/>
                <a:cs typeface="+mn-cs"/>
              </a:rPr>
              <a:t> </a:t>
            </a:r>
            <a:r>
              <a:rPr lang="en-US" dirty="0" err="1" smtClean="0">
                <a:ea typeface="+mn-ea"/>
                <a:cs typeface="+mn-cs"/>
              </a:rPr>
              <a:t>perbedaan</a:t>
            </a:r>
            <a:r>
              <a:rPr lang="en-US" dirty="0" smtClean="0">
                <a:ea typeface="+mn-ea"/>
                <a:cs typeface="+mn-cs"/>
              </a:rPr>
              <a:t> </a:t>
            </a:r>
            <a:r>
              <a:rPr lang="en-US" dirty="0">
                <a:ea typeface="+mn-ea"/>
                <a:cs typeface="+mn-cs"/>
              </a:rPr>
              <a:t>gender </a:t>
            </a:r>
            <a:r>
              <a:rPr lang="en-US" dirty="0" err="1" smtClean="0">
                <a:ea typeface="+mn-ea"/>
                <a:cs typeface="+mn-cs"/>
              </a:rPr>
              <a:t>pada</a:t>
            </a:r>
            <a:r>
              <a:rPr lang="en-US" dirty="0" smtClean="0">
                <a:ea typeface="+mn-ea"/>
                <a:cs typeface="+mn-cs"/>
              </a:rPr>
              <a:t> </a:t>
            </a:r>
            <a:r>
              <a:rPr lang="en-US" dirty="0" err="1">
                <a:ea typeface="+mn-ea"/>
                <a:cs typeface="+mn-cs"/>
              </a:rPr>
              <a:t>kognisi</a:t>
            </a:r>
            <a:r>
              <a:rPr lang="en-US" dirty="0">
                <a:ea typeface="+mn-ea"/>
                <a:cs typeface="+mn-cs"/>
              </a:rPr>
              <a:t> </a:t>
            </a:r>
            <a:r>
              <a:rPr lang="en-US" dirty="0" err="1">
                <a:ea typeface="+mn-ea"/>
                <a:cs typeface="+mn-cs"/>
              </a:rPr>
              <a:t>dan</a:t>
            </a:r>
            <a:r>
              <a:rPr lang="en-US" dirty="0">
                <a:ea typeface="+mn-ea"/>
                <a:cs typeface="+mn-cs"/>
              </a:rPr>
              <a:t> </a:t>
            </a:r>
            <a:r>
              <a:rPr lang="en-US" dirty="0" err="1">
                <a:ea typeface="+mn-ea"/>
                <a:cs typeface="+mn-cs"/>
              </a:rPr>
              <a:t>prestasi</a:t>
            </a:r>
            <a:r>
              <a:rPr lang="en-US" dirty="0">
                <a:ea typeface="+mn-ea"/>
                <a:cs typeface="+mn-cs"/>
              </a:rPr>
              <a:t> </a:t>
            </a:r>
            <a:r>
              <a:rPr lang="en-US" dirty="0" err="1" smtClean="0">
                <a:ea typeface="+mn-ea"/>
                <a:cs typeface="+mn-cs"/>
              </a:rPr>
              <a:t>itu</a:t>
            </a:r>
            <a:r>
              <a:rPr lang="en-US" dirty="0" smtClean="0">
                <a:ea typeface="+mn-ea"/>
                <a:cs typeface="+mn-cs"/>
              </a:rPr>
              <a:t> </a:t>
            </a:r>
            <a:r>
              <a:rPr lang="en-US" dirty="0" err="1">
                <a:ea typeface="+mn-ea"/>
                <a:cs typeface="+mn-cs"/>
              </a:rPr>
              <a:t>bersifat</a:t>
            </a:r>
            <a:r>
              <a:rPr lang="en-US" dirty="0">
                <a:ea typeface="+mn-ea"/>
                <a:cs typeface="+mn-cs"/>
              </a:rPr>
              <a:t> </a:t>
            </a:r>
            <a:r>
              <a:rPr lang="en-US" dirty="0" err="1" smtClean="0">
                <a:ea typeface="+mn-ea"/>
                <a:cs typeface="+mn-cs"/>
              </a:rPr>
              <a:t>situasional</a:t>
            </a:r>
            <a:r>
              <a:rPr lang="en-US" dirty="0" smtClean="0">
                <a:ea typeface="+mn-ea"/>
                <a:cs typeface="+mn-cs"/>
              </a:rPr>
              <a:t> (</a:t>
            </a:r>
            <a:r>
              <a:rPr lang="en-US" dirty="0" err="1" smtClean="0">
                <a:ea typeface="+mn-ea"/>
                <a:cs typeface="+mn-cs"/>
              </a:rPr>
              <a:t>relatif</a:t>
            </a:r>
            <a:r>
              <a:rPr lang="en-US" dirty="0" smtClean="0">
                <a:ea typeface="+mn-ea"/>
                <a:cs typeface="+mn-cs"/>
              </a:rPr>
              <a:t>). </a:t>
            </a:r>
          </a:p>
          <a:p>
            <a:pPr>
              <a:defRPr/>
            </a:pPr>
            <a:r>
              <a:rPr lang="en-US" dirty="0" err="1" smtClean="0">
                <a:ea typeface="+mn-ea"/>
                <a:cs typeface="+mn-cs"/>
              </a:rPr>
              <a:t>Perbedaan</a:t>
            </a:r>
            <a:r>
              <a:rPr lang="en-US" dirty="0" smtClean="0">
                <a:ea typeface="+mn-ea"/>
                <a:cs typeface="+mn-cs"/>
              </a:rPr>
              <a:t> </a:t>
            </a:r>
            <a:r>
              <a:rPr lang="en-US" dirty="0" err="1">
                <a:ea typeface="+mn-ea"/>
                <a:cs typeface="+mn-cs"/>
              </a:rPr>
              <a:t>itu</a:t>
            </a:r>
            <a:r>
              <a:rPr lang="en-US" dirty="0">
                <a:ea typeface="+mn-ea"/>
                <a:cs typeface="+mn-cs"/>
              </a:rPr>
              <a:t> </a:t>
            </a:r>
            <a:r>
              <a:rPr lang="en-US" dirty="0" err="1">
                <a:ea typeface="+mn-ea"/>
                <a:cs typeface="+mn-cs"/>
              </a:rPr>
              <a:t>bervariasi</a:t>
            </a:r>
            <a:r>
              <a:rPr lang="en-US" dirty="0">
                <a:ea typeface="+mn-ea"/>
                <a:cs typeface="+mn-cs"/>
              </a:rPr>
              <a:t> </a:t>
            </a:r>
            <a:r>
              <a:rPr lang="en-US" dirty="0" err="1">
                <a:ea typeface="+mn-ea"/>
                <a:cs typeface="+mn-cs"/>
              </a:rPr>
              <a:t>menurut</a:t>
            </a:r>
            <a:r>
              <a:rPr lang="en-US" dirty="0">
                <a:ea typeface="+mn-ea"/>
                <a:cs typeface="+mn-cs"/>
              </a:rPr>
              <a:t> </a:t>
            </a:r>
            <a:r>
              <a:rPr lang="en-US" dirty="0" err="1">
                <a:ea typeface="+mn-ea"/>
                <a:cs typeface="+mn-cs"/>
              </a:rPr>
              <a:t>waktu</a:t>
            </a:r>
            <a:r>
              <a:rPr lang="en-US" dirty="0">
                <a:ea typeface="+mn-ea"/>
                <a:cs typeface="+mn-cs"/>
              </a:rPr>
              <a:t> </a:t>
            </a:r>
            <a:r>
              <a:rPr lang="en-US" dirty="0" err="1">
                <a:ea typeface="+mn-ea"/>
                <a:cs typeface="+mn-cs"/>
              </a:rPr>
              <a:t>dan</a:t>
            </a:r>
            <a:r>
              <a:rPr lang="en-US" dirty="0">
                <a:ea typeface="+mn-ea"/>
                <a:cs typeface="+mn-cs"/>
              </a:rPr>
              <a:t> </a:t>
            </a:r>
            <a:r>
              <a:rPr lang="en-US" dirty="0" err="1">
                <a:ea typeface="+mn-ea"/>
                <a:cs typeface="+mn-cs"/>
              </a:rPr>
              <a:t>tempat</a:t>
            </a:r>
            <a:r>
              <a:rPr lang="en-US" dirty="0">
                <a:ea typeface="+mn-ea"/>
                <a:cs typeface="+mn-cs"/>
              </a:rPr>
              <a:t> </a:t>
            </a:r>
            <a:r>
              <a:rPr lang="en-US" dirty="0" err="1" smtClean="0">
                <a:ea typeface="+mn-ea"/>
                <a:cs typeface="+mn-cs"/>
              </a:rPr>
              <a:t>serta</a:t>
            </a:r>
            <a:r>
              <a:rPr lang="en-US" dirty="0" smtClean="0">
                <a:ea typeface="+mn-ea"/>
                <a:cs typeface="+mn-cs"/>
              </a:rPr>
              <a:t> </a:t>
            </a:r>
            <a:r>
              <a:rPr lang="en-US" dirty="0" err="1" smtClean="0">
                <a:ea typeface="+mn-ea"/>
                <a:cs typeface="+mn-cs"/>
              </a:rPr>
              <a:t>menurut</a:t>
            </a:r>
            <a:r>
              <a:rPr lang="en-US" dirty="0" smtClean="0">
                <a:ea typeface="+mn-ea"/>
                <a:cs typeface="+mn-cs"/>
              </a:rPr>
              <a:t> </a:t>
            </a:r>
            <a:r>
              <a:rPr lang="en-US" dirty="0" err="1">
                <a:ea typeface="+mn-ea"/>
                <a:cs typeface="+mn-cs"/>
              </a:rPr>
              <a:t>ras</a:t>
            </a:r>
            <a:r>
              <a:rPr lang="en-US" dirty="0">
                <a:ea typeface="+mn-ea"/>
                <a:cs typeface="+mn-cs"/>
              </a:rPr>
              <a:t> </a:t>
            </a:r>
            <a:r>
              <a:rPr lang="en-US" dirty="0" err="1">
                <a:ea typeface="+mn-ea"/>
                <a:cs typeface="+mn-cs"/>
              </a:rPr>
              <a:t>dan</a:t>
            </a:r>
            <a:r>
              <a:rPr lang="en-US" dirty="0">
                <a:ea typeface="+mn-ea"/>
                <a:cs typeface="+mn-cs"/>
              </a:rPr>
              <a:t> </a:t>
            </a:r>
            <a:r>
              <a:rPr lang="en-US" dirty="0" err="1">
                <a:ea typeface="+mn-ea"/>
                <a:cs typeface="+mn-cs"/>
              </a:rPr>
              <a:t>kelas</a:t>
            </a:r>
            <a:r>
              <a:rPr lang="en-US" dirty="0">
                <a:ea typeface="+mn-ea"/>
                <a:cs typeface="+mn-cs"/>
              </a:rPr>
              <a:t> </a:t>
            </a:r>
            <a:r>
              <a:rPr lang="en-US" dirty="0" err="1" smtClean="0">
                <a:ea typeface="+mn-ea"/>
                <a:cs typeface="+mn-cs"/>
              </a:rPr>
              <a:t>sosial</a:t>
            </a:r>
            <a:r>
              <a:rPr lang="en-US" dirty="0" smtClean="0">
                <a:ea typeface="+mn-ea"/>
                <a:cs typeface="+mn-cs"/>
              </a:rPr>
              <a:t>. </a:t>
            </a:r>
          </a:p>
          <a:p>
            <a:pPr>
              <a:defRPr/>
            </a:pPr>
            <a:r>
              <a:rPr lang="en-US" dirty="0" err="1" smtClean="0">
                <a:ea typeface="+mn-ea"/>
                <a:cs typeface="+mn-cs"/>
              </a:rPr>
              <a:t>Perbedaan</a:t>
            </a:r>
            <a:r>
              <a:rPr lang="en-US" dirty="0" smtClean="0">
                <a:ea typeface="+mn-ea"/>
                <a:cs typeface="+mn-cs"/>
              </a:rPr>
              <a:t> </a:t>
            </a:r>
            <a:r>
              <a:rPr lang="en-US" dirty="0" err="1">
                <a:ea typeface="+mn-ea"/>
                <a:cs typeface="+mn-cs"/>
              </a:rPr>
              <a:t>antara</a:t>
            </a:r>
            <a:r>
              <a:rPr lang="en-US" dirty="0">
                <a:ea typeface="+mn-ea"/>
                <a:cs typeface="+mn-cs"/>
              </a:rPr>
              <a:t> </a:t>
            </a:r>
            <a:r>
              <a:rPr lang="en-US" dirty="0" err="1">
                <a:ea typeface="+mn-ea"/>
                <a:cs typeface="+mn-cs"/>
              </a:rPr>
              <a:t>anak</a:t>
            </a:r>
            <a:r>
              <a:rPr lang="en-US" dirty="0">
                <a:ea typeface="+mn-ea"/>
                <a:cs typeface="+mn-cs"/>
              </a:rPr>
              <a:t> </a:t>
            </a:r>
            <a:r>
              <a:rPr lang="en-US" dirty="0" err="1">
                <a:ea typeface="+mn-ea"/>
                <a:cs typeface="+mn-cs"/>
              </a:rPr>
              <a:t>laki-laki</a:t>
            </a:r>
            <a:r>
              <a:rPr lang="en-US" dirty="0">
                <a:ea typeface="+mn-ea"/>
                <a:cs typeface="+mn-cs"/>
              </a:rPr>
              <a:t> </a:t>
            </a:r>
            <a:r>
              <a:rPr lang="en-US" dirty="0" err="1">
                <a:ea typeface="+mn-ea"/>
                <a:cs typeface="+mn-cs"/>
              </a:rPr>
              <a:t>dan</a:t>
            </a:r>
            <a:r>
              <a:rPr lang="en-US" dirty="0">
                <a:ea typeface="+mn-ea"/>
                <a:cs typeface="+mn-cs"/>
              </a:rPr>
              <a:t> </a:t>
            </a:r>
            <a:r>
              <a:rPr lang="en-US" dirty="0" err="1">
                <a:ea typeface="+mn-ea"/>
                <a:cs typeface="+mn-cs"/>
              </a:rPr>
              <a:t>anak</a:t>
            </a:r>
            <a:r>
              <a:rPr lang="en-US" dirty="0">
                <a:ea typeface="+mn-ea"/>
                <a:cs typeface="+mn-cs"/>
              </a:rPr>
              <a:t> </a:t>
            </a:r>
            <a:r>
              <a:rPr lang="en-US" dirty="0" err="1">
                <a:ea typeface="+mn-ea"/>
                <a:cs typeface="+mn-cs"/>
              </a:rPr>
              <a:t>perempuan</a:t>
            </a:r>
            <a:r>
              <a:rPr lang="en-US" dirty="0">
                <a:ea typeface="+mn-ea"/>
                <a:cs typeface="+mn-cs"/>
              </a:rPr>
              <a:t> </a:t>
            </a:r>
            <a:r>
              <a:rPr lang="en-US" dirty="0" err="1" smtClean="0">
                <a:ea typeface="+mn-ea"/>
                <a:cs typeface="+mn-cs"/>
              </a:rPr>
              <a:t>itu</a:t>
            </a:r>
            <a:r>
              <a:rPr lang="en-US" dirty="0" smtClean="0">
                <a:ea typeface="+mn-ea"/>
                <a:cs typeface="+mn-cs"/>
              </a:rPr>
              <a:t> </a:t>
            </a:r>
            <a:r>
              <a:rPr lang="en-US" dirty="0" err="1" smtClean="0">
                <a:ea typeface="+mn-ea"/>
                <a:cs typeface="+mn-cs"/>
              </a:rPr>
              <a:t>diakibatkan</a:t>
            </a:r>
            <a:r>
              <a:rPr lang="en-US" dirty="0" smtClean="0">
                <a:ea typeface="+mn-ea"/>
                <a:cs typeface="+mn-cs"/>
              </a:rPr>
              <a:t> </a:t>
            </a:r>
            <a:r>
              <a:rPr lang="en-US" dirty="0" err="1" smtClean="0">
                <a:ea typeface="+mn-ea"/>
                <a:cs typeface="+mn-cs"/>
              </a:rPr>
              <a:t>adanya</a:t>
            </a:r>
            <a:r>
              <a:rPr lang="en-US" dirty="0" smtClean="0">
                <a:ea typeface="+mn-ea"/>
                <a:cs typeface="+mn-cs"/>
              </a:rPr>
              <a:t> </a:t>
            </a:r>
            <a:r>
              <a:rPr lang="en-US" dirty="0" err="1" smtClean="0">
                <a:ea typeface="+mn-ea"/>
                <a:cs typeface="+mn-cs"/>
              </a:rPr>
              <a:t>perbedaan</a:t>
            </a:r>
            <a:r>
              <a:rPr lang="en-US" dirty="0" smtClean="0">
                <a:ea typeface="+mn-ea"/>
                <a:cs typeface="+mn-cs"/>
              </a:rPr>
              <a:t> </a:t>
            </a:r>
            <a:r>
              <a:rPr lang="en-US" dirty="0" err="1">
                <a:ea typeface="+mn-ea"/>
                <a:cs typeface="+mn-cs"/>
              </a:rPr>
              <a:t>dalam</a:t>
            </a:r>
            <a:r>
              <a:rPr lang="en-US" dirty="0">
                <a:ea typeface="+mn-ea"/>
                <a:cs typeface="+mn-cs"/>
              </a:rPr>
              <a:t> </a:t>
            </a:r>
            <a:r>
              <a:rPr lang="en-US" dirty="0" err="1" smtClean="0">
                <a:ea typeface="+mn-ea"/>
                <a:cs typeface="+mn-cs"/>
              </a:rPr>
              <a:t>otak</a:t>
            </a:r>
            <a:r>
              <a:rPr lang="en-US" dirty="0">
                <a:ea typeface="+mn-ea"/>
                <a:cs typeface="+mn-cs"/>
              </a:rPr>
              <a:t>.</a:t>
            </a:r>
          </a:p>
          <a:p>
            <a:pPr>
              <a:defRPr/>
            </a:pPr>
            <a:endParaRPr lang="en-US" dirty="0">
              <a:ea typeface="+mn-ea"/>
              <a:cs typeface="+mn-cs"/>
            </a:endParaRPr>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750" y="1196975"/>
            <a:ext cx="8604250" cy="5084763"/>
          </a:xfrm>
          <a:solidFill>
            <a:schemeClr val="accent1">
              <a:lumMod val="20000"/>
              <a:lumOff val="80000"/>
            </a:schemeClr>
          </a:solidFill>
        </p:spPr>
        <p:txBody>
          <a:bodyPr/>
          <a:lstStyle/>
          <a:p>
            <a:pPr>
              <a:defRPr/>
            </a:pPr>
            <a:r>
              <a:rPr lang="en-US" sz="2800" dirty="0" err="1" smtClean="0">
                <a:ea typeface="+mn-ea"/>
                <a:cs typeface="+mn-cs"/>
              </a:rPr>
              <a:t>Anak</a:t>
            </a:r>
            <a:r>
              <a:rPr lang="en-US" sz="2800" dirty="0" smtClean="0">
                <a:ea typeface="+mn-ea"/>
                <a:cs typeface="+mn-cs"/>
              </a:rPr>
              <a:t> </a:t>
            </a:r>
            <a:r>
              <a:rPr lang="en-US" sz="2800" dirty="0" err="1">
                <a:ea typeface="+mn-ea"/>
                <a:cs typeface="+mn-cs"/>
              </a:rPr>
              <a:t>perempuan</a:t>
            </a:r>
            <a:r>
              <a:rPr lang="en-US" sz="2800" dirty="0">
                <a:ea typeface="+mn-ea"/>
                <a:cs typeface="+mn-cs"/>
              </a:rPr>
              <a:t> </a:t>
            </a:r>
            <a:r>
              <a:rPr lang="en-US" sz="2800" dirty="0" err="1">
                <a:ea typeface="+mn-ea"/>
                <a:cs typeface="+mn-cs"/>
              </a:rPr>
              <a:t>menunjukkan</a:t>
            </a:r>
            <a:r>
              <a:rPr lang="en-US" sz="2800" dirty="0">
                <a:ea typeface="+mn-ea"/>
                <a:cs typeface="+mn-cs"/>
              </a:rPr>
              <a:t> </a:t>
            </a:r>
            <a:r>
              <a:rPr lang="en-US" sz="2800" dirty="0" err="1">
                <a:ea typeface="+mn-ea"/>
                <a:cs typeface="+mn-cs"/>
              </a:rPr>
              <a:t>kinerja</a:t>
            </a:r>
            <a:r>
              <a:rPr lang="en-US" sz="2800" dirty="0">
                <a:ea typeface="+mn-ea"/>
                <a:cs typeface="+mn-cs"/>
              </a:rPr>
              <a:t> yang </a:t>
            </a:r>
            <a:r>
              <a:rPr lang="en-US" sz="2800" dirty="0" err="1">
                <a:ea typeface="+mn-ea"/>
                <a:cs typeface="+mn-cs"/>
              </a:rPr>
              <a:t>lebih</a:t>
            </a:r>
            <a:r>
              <a:rPr lang="en-US" sz="2800" dirty="0">
                <a:ea typeface="+mn-ea"/>
                <a:cs typeface="+mn-cs"/>
              </a:rPr>
              <a:t> </a:t>
            </a:r>
            <a:r>
              <a:rPr lang="en-US" sz="2800" dirty="0" err="1">
                <a:ea typeface="+mn-ea"/>
                <a:cs typeface="+mn-cs"/>
              </a:rPr>
              <a:t>baik</a:t>
            </a:r>
            <a:r>
              <a:rPr lang="en-US" sz="2800" dirty="0">
                <a:ea typeface="+mn-ea"/>
                <a:cs typeface="+mn-cs"/>
              </a:rPr>
              <a:t> di </a:t>
            </a:r>
            <a:r>
              <a:rPr lang="en-US" sz="2800" dirty="0" err="1">
                <a:ea typeface="+mn-ea"/>
                <a:cs typeface="+mn-cs"/>
              </a:rPr>
              <a:t>bidang</a:t>
            </a:r>
            <a:r>
              <a:rPr lang="en-US" sz="2800" dirty="0">
                <a:ea typeface="+mn-ea"/>
                <a:cs typeface="+mn-cs"/>
              </a:rPr>
              <a:t> </a:t>
            </a:r>
            <a:r>
              <a:rPr lang="en-US" sz="2800" dirty="0" err="1">
                <a:ea typeface="+mn-ea"/>
                <a:cs typeface="+mn-cs"/>
              </a:rPr>
              <a:t>seni</a:t>
            </a:r>
            <a:r>
              <a:rPr lang="en-US" sz="2800" dirty="0">
                <a:ea typeface="+mn-ea"/>
                <a:cs typeface="+mn-cs"/>
              </a:rPr>
              <a:t> </a:t>
            </a:r>
            <a:r>
              <a:rPr lang="en-US" sz="2800" dirty="0" err="1">
                <a:ea typeface="+mn-ea"/>
                <a:cs typeface="+mn-cs"/>
              </a:rPr>
              <a:t>bahasa</a:t>
            </a:r>
            <a:r>
              <a:rPr lang="en-US" sz="2800" dirty="0">
                <a:ea typeface="+mn-ea"/>
                <a:cs typeface="+mn-cs"/>
              </a:rPr>
              <a:t>, </a:t>
            </a:r>
            <a:r>
              <a:rPr lang="en-US" sz="2800" dirty="0" err="1">
                <a:ea typeface="+mn-ea"/>
                <a:cs typeface="+mn-cs"/>
              </a:rPr>
              <a:t>pemahaman</a:t>
            </a:r>
            <a:r>
              <a:rPr lang="en-US" sz="2800" dirty="0">
                <a:ea typeface="+mn-ea"/>
                <a:cs typeface="+mn-cs"/>
              </a:rPr>
              <a:t> </a:t>
            </a:r>
            <a:r>
              <a:rPr lang="en-US" sz="2800" dirty="0" err="1">
                <a:ea typeface="+mn-ea"/>
                <a:cs typeface="+mn-cs"/>
              </a:rPr>
              <a:t>bacaan</a:t>
            </a:r>
            <a:r>
              <a:rPr lang="en-US" sz="2800" dirty="0">
                <a:ea typeface="+mn-ea"/>
                <a:cs typeface="+mn-cs"/>
              </a:rPr>
              <a:t>, </a:t>
            </a:r>
            <a:r>
              <a:rPr lang="en-US" sz="2800" dirty="0" err="1">
                <a:ea typeface="+mn-ea"/>
                <a:cs typeface="+mn-cs"/>
              </a:rPr>
              <a:t>dan</a:t>
            </a:r>
            <a:r>
              <a:rPr lang="en-US" sz="2800" dirty="0">
                <a:ea typeface="+mn-ea"/>
                <a:cs typeface="+mn-cs"/>
              </a:rPr>
              <a:t> </a:t>
            </a:r>
            <a:r>
              <a:rPr lang="en-US" sz="2800" dirty="0" err="1">
                <a:ea typeface="+mn-ea"/>
                <a:cs typeface="+mn-cs"/>
              </a:rPr>
              <a:t>komunikasi</a:t>
            </a:r>
            <a:r>
              <a:rPr lang="en-US" sz="2800" dirty="0">
                <a:ea typeface="+mn-ea"/>
                <a:cs typeface="+mn-cs"/>
              </a:rPr>
              <a:t> </a:t>
            </a:r>
            <a:r>
              <a:rPr lang="en-US" sz="2800" dirty="0" err="1">
                <a:ea typeface="+mn-ea"/>
                <a:cs typeface="+mn-cs"/>
              </a:rPr>
              <a:t>tertulis</a:t>
            </a:r>
            <a:r>
              <a:rPr lang="en-US" sz="2800" dirty="0">
                <a:ea typeface="+mn-ea"/>
                <a:cs typeface="+mn-cs"/>
              </a:rPr>
              <a:t> </a:t>
            </a:r>
            <a:r>
              <a:rPr lang="en-US" sz="2800" dirty="0" err="1" smtClean="0">
                <a:ea typeface="+mn-ea"/>
                <a:cs typeface="+mn-cs"/>
              </a:rPr>
              <a:t>maupun</a:t>
            </a:r>
            <a:r>
              <a:rPr lang="en-US" sz="2800" dirty="0" smtClean="0">
                <a:ea typeface="+mn-ea"/>
                <a:cs typeface="+mn-cs"/>
              </a:rPr>
              <a:t> </a:t>
            </a:r>
            <a:r>
              <a:rPr lang="en-US" sz="2800" dirty="0" err="1" smtClean="0">
                <a:ea typeface="+mn-ea"/>
                <a:cs typeface="+mn-cs"/>
              </a:rPr>
              <a:t>lisan</a:t>
            </a:r>
            <a:r>
              <a:rPr lang="en-US" sz="2800" dirty="0" smtClean="0">
                <a:ea typeface="+mn-ea"/>
                <a:cs typeface="+mn-cs"/>
              </a:rPr>
              <a:t>.</a:t>
            </a:r>
          </a:p>
          <a:p>
            <a:pPr>
              <a:defRPr/>
            </a:pPr>
            <a:r>
              <a:rPr lang="en-US" sz="2800" dirty="0" err="1" smtClean="0">
                <a:ea typeface="+mn-ea"/>
                <a:cs typeface="+mn-cs"/>
              </a:rPr>
              <a:t>Anak</a:t>
            </a:r>
            <a:r>
              <a:rPr lang="en-US" sz="2800" dirty="0" smtClean="0">
                <a:ea typeface="+mn-ea"/>
                <a:cs typeface="+mn-cs"/>
              </a:rPr>
              <a:t> </a:t>
            </a:r>
            <a:r>
              <a:rPr lang="en-US" sz="2800" dirty="0" err="1">
                <a:ea typeface="+mn-ea"/>
                <a:cs typeface="+mn-cs"/>
              </a:rPr>
              <a:t>Perempuan</a:t>
            </a:r>
            <a:r>
              <a:rPr lang="en-US" sz="2800" dirty="0">
                <a:ea typeface="+mn-ea"/>
                <a:cs typeface="+mn-cs"/>
              </a:rPr>
              <a:t> </a:t>
            </a:r>
            <a:r>
              <a:rPr lang="en-US" sz="2800" dirty="0" err="1" smtClean="0">
                <a:ea typeface="+mn-ea"/>
                <a:cs typeface="+mn-cs"/>
              </a:rPr>
              <a:t>lebih</a:t>
            </a:r>
            <a:r>
              <a:rPr lang="en-US" sz="2800" dirty="0" smtClean="0">
                <a:ea typeface="+mn-ea"/>
                <a:cs typeface="+mn-cs"/>
              </a:rPr>
              <a:t> </a:t>
            </a:r>
            <a:r>
              <a:rPr lang="en-US" sz="2800" dirty="0" err="1">
                <a:ea typeface="+mn-ea"/>
                <a:cs typeface="+mn-cs"/>
              </a:rPr>
              <a:t>baik</a:t>
            </a:r>
            <a:r>
              <a:rPr lang="en-US" sz="2800" dirty="0">
                <a:ea typeface="+mn-ea"/>
                <a:cs typeface="+mn-cs"/>
              </a:rPr>
              <a:t> </a:t>
            </a:r>
            <a:r>
              <a:rPr lang="en-US" sz="2800" dirty="0" err="1">
                <a:ea typeface="+mn-ea"/>
                <a:cs typeface="+mn-cs"/>
              </a:rPr>
              <a:t>dalam</a:t>
            </a:r>
            <a:r>
              <a:rPr lang="en-US" sz="2800" dirty="0">
                <a:ea typeface="+mn-ea"/>
                <a:cs typeface="+mn-cs"/>
              </a:rPr>
              <a:t> </a:t>
            </a:r>
            <a:r>
              <a:rPr lang="en-US" sz="2800" dirty="0" err="1">
                <a:ea typeface="+mn-ea"/>
                <a:cs typeface="+mn-cs"/>
              </a:rPr>
              <a:t>tugas-tugas</a:t>
            </a:r>
            <a:r>
              <a:rPr lang="en-US" sz="2800" dirty="0">
                <a:ea typeface="+mn-ea"/>
                <a:cs typeface="+mn-cs"/>
              </a:rPr>
              <a:t> verbal </a:t>
            </a:r>
            <a:r>
              <a:rPr lang="en-US" sz="2800" dirty="0" err="1" smtClean="0">
                <a:ea typeface="+mn-ea"/>
                <a:cs typeface="+mn-cs"/>
              </a:rPr>
              <a:t>dan</a:t>
            </a:r>
            <a:r>
              <a:rPr lang="en-US" sz="2800" dirty="0" smtClean="0">
                <a:ea typeface="+mn-ea"/>
                <a:cs typeface="+mn-cs"/>
              </a:rPr>
              <a:t> </a:t>
            </a:r>
            <a:r>
              <a:rPr lang="en-US" sz="2800" dirty="0" err="1">
                <a:ea typeface="+mn-ea"/>
                <a:cs typeface="+mn-cs"/>
              </a:rPr>
              <a:t>dalam</a:t>
            </a:r>
            <a:r>
              <a:rPr lang="en-US" sz="2800" dirty="0">
                <a:ea typeface="+mn-ea"/>
                <a:cs typeface="+mn-cs"/>
              </a:rPr>
              <a:t> </a:t>
            </a:r>
            <a:r>
              <a:rPr lang="en-US" sz="2800" dirty="0" err="1">
                <a:ea typeface="+mn-ea"/>
                <a:cs typeface="+mn-cs"/>
              </a:rPr>
              <a:t>keterampilan</a:t>
            </a:r>
            <a:r>
              <a:rPr lang="en-US" sz="2800" dirty="0">
                <a:ea typeface="+mn-ea"/>
                <a:cs typeface="+mn-cs"/>
              </a:rPr>
              <a:t> </a:t>
            </a:r>
            <a:r>
              <a:rPr lang="en-US" sz="2800" dirty="0" smtClean="0">
                <a:ea typeface="+mn-ea"/>
                <a:cs typeface="+mn-cs"/>
              </a:rPr>
              <a:t>visual-</a:t>
            </a:r>
            <a:r>
              <a:rPr lang="en-US" sz="2800" dirty="0" err="1" smtClean="0">
                <a:ea typeface="+mn-ea"/>
                <a:cs typeface="+mn-cs"/>
              </a:rPr>
              <a:t>spasial</a:t>
            </a:r>
            <a:r>
              <a:rPr lang="en-US" sz="2800" dirty="0" smtClean="0">
                <a:ea typeface="+mn-ea"/>
                <a:cs typeface="+mn-cs"/>
              </a:rPr>
              <a:t>.</a:t>
            </a:r>
          </a:p>
          <a:p>
            <a:pPr>
              <a:defRPr/>
            </a:pPr>
            <a:r>
              <a:rPr lang="en-US" sz="2800" dirty="0" err="1">
                <a:ea typeface="+mn-ea"/>
                <a:cs typeface="+mn-cs"/>
              </a:rPr>
              <a:t>Anak</a:t>
            </a:r>
            <a:r>
              <a:rPr lang="en-US" sz="2800" dirty="0">
                <a:ea typeface="+mn-ea"/>
                <a:cs typeface="+mn-cs"/>
              </a:rPr>
              <a:t> </a:t>
            </a:r>
            <a:r>
              <a:rPr lang="en-US" sz="2800" dirty="0" err="1">
                <a:ea typeface="+mn-ea"/>
                <a:cs typeface="+mn-cs"/>
              </a:rPr>
              <a:t>laki-laki</a:t>
            </a:r>
            <a:r>
              <a:rPr lang="en-US" sz="2800" dirty="0">
                <a:ea typeface="+mn-ea"/>
                <a:cs typeface="+mn-cs"/>
              </a:rPr>
              <a:t> </a:t>
            </a:r>
            <a:r>
              <a:rPr lang="en-US" sz="2800" dirty="0" err="1">
                <a:ea typeface="+mn-ea"/>
                <a:cs typeface="+mn-cs"/>
              </a:rPr>
              <a:t>terlihat</a:t>
            </a:r>
            <a:r>
              <a:rPr lang="en-US" sz="2800" dirty="0">
                <a:ea typeface="+mn-ea"/>
                <a:cs typeface="+mn-cs"/>
              </a:rPr>
              <a:t> </a:t>
            </a:r>
            <a:r>
              <a:rPr lang="en-US" sz="2800" dirty="0" err="1">
                <a:ea typeface="+mn-ea"/>
                <a:cs typeface="+mn-cs"/>
              </a:rPr>
              <a:t>sedikit</a:t>
            </a:r>
            <a:r>
              <a:rPr lang="en-US" sz="2800" dirty="0">
                <a:ea typeface="+mn-ea"/>
                <a:cs typeface="+mn-cs"/>
              </a:rPr>
              <a:t> </a:t>
            </a:r>
            <a:r>
              <a:rPr lang="en-US" sz="2800" dirty="0" err="1">
                <a:ea typeface="+mn-ea"/>
                <a:cs typeface="+mn-cs"/>
              </a:rPr>
              <a:t>unggul</a:t>
            </a:r>
            <a:r>
              <a:rPr lang="en-US" sz="2800" dirty="0">
                <a:ea typeface="+mn-ea"/>
                <a:cs typeface="+mn-cs"/>
              </a:rPr>
              <a:t> di </a:t>
            </a:r>
            <a:r>
              <a:rPr lang="en-US" sz="2800" dirty="0" err="1">
                <a:ea typeface="+mn-ea"/>
                <a:cs typeface="+mn-cs"/>
              </a:rPr>
              <a:t>bidang</a:t>
            </a:r>
            <a:r>
              <a:rPr lang="en-US" sz="2800" dirty="0">
                <a:ea typeface="+mn-ea"/>
                <a:cs typeface="+mn-cs"/>
              </a:rPr>
              <a:t> </a:t>
            </a:r>
            <a:r>
              <a:rPr lang="en-US" sz="2800" dirty="0" err="1">
                <a:ea typeface="+mn-ea"/>
                <a:cs typeface="+mn-cs"/>
              </a:rPr>
              <a:t>matematika</a:t>
            </a:r>
            <a:r>
              <a:rPr lang="en-US" sz="2800" dirty="0">
                <a:ea typeface="+mn-ea"/>
                <a:cs typeface="+mn-cs"/>
              </a:rPr>
              <a:t> </a:t>
            </a:r>
            <a:r>
              <a:rPr lang="en-US" sz="2800" dirty="0" err="1">
                <a:ea typeface="+mn-ea"/>
                <a:cs typeface="+mn-cs"/>
              </a:rPr>
              <a:t>dan</a:t>
            </a:r>
            <a:r>
              <a:rPr lang="en-US" sz="2800" dirty="0">
                <a:ea typeface="+mn-ea"/>
                <a:cs typeface="+mn-cs"/>
              </a:rPr>
              <a:t> </a:t>
            </a:r>
            <a:r>
              <a:rPr lang="en-US" sz="2800" dirty="0" err="1">
                <a:ea typeface="+mn-ea"/>
                <a:cs typeface="+mn-cs"/>
              </a:rPr>
              <a:t>penalaran</a:t>
            </a:r>
            <a:r>
              <a:rPr lang="en-US" sz="2800" dirty="0">
                <a:ea typeface="+mn-ea"/>
                <a:cs typeface="+mn-cs"/>
              </a:rPr>
              <a:t> </a:t>
            </a:r>
            <a:r>
              <a:rPr lang="en-US" sz="2800" dirty="0" err="1">
                <a:ea typeface="+mn-ea"/>
                <a:cs typeface="+mn-cs"/>
              </a:rPr>
              <a:t>logis-matematis</a:t>
            </a:r>
            <a:r>
              <a:rPr lang="en-US" sz="2800" dirty="0">
                <a:ea typeface="+mn-ea"/>
                <a:cs typeface="+mn-cs"/>
              </a:rPr>
              <a:t>. </a:t>
            </a:r>
          </a:p>
          <a:p>
            <a:pPr>
              <a:defRPr/>
            </a:pPr>
            <a:r>
              <a:rPr lang="en-US" sz="2800" dirty="0" err="1" smtClean="0">
                <a:ea typeface="+mn-ea"/>
                <a:cs typeface="+mn-cs"/>
              </a:rPr>
              <a:t>Anak</a:t>
            </a:r>
            <a:r>
              <a:rPr lang="en-US" sz="2800" dirty="0" smtClean="0">
                <a:ea typeface="+mn-ea"/>
                <a:cs typeface="+mn-cs"/>
              </a:rPr>
              <a:t> </a:t>
            </a:r>
            <a:r>
              <a:rPr lang="en-US" sz="2800" dirty="0" err="1">
                <a:ea typeface="+mn-ea"/>
                <a:cs typeface="+mn-cs"/>
              </a:rPr>
              <a:t>laki-laki</a:t>
            </a:r>
            <a:r>
              <a:rPr lang="en-US" sz="2800" dirty="0">
                <a:ea typeface="+mn-ea"/>
                <a:cs typeface="+mn-cs"/>
              </a:rPr>
              <a:t> </a:t>
            </a:r>
            <a:r>
              <a:rPr lang="en-US" sz="2800" dirty="0" err="1" smtClean="0">
                <a:ea typeface="+mn-ea"/>
                <a:cs typeface="+mn-cs"/>
              </a:rPr>
              <a:t>setelah</a:t>
            </a:r>
            <a:r>
              <a:rPr lang="en-US" sz="2800" dirty="0" smtClean="0">
                <a:ea typeface="+mn-ea"/>
                <a:cs typeface="+mn-cs"/>
              </a:rPr>
              <a:t> </a:t>
            </a:r>
            <a:r>
              <a:rPr lang="en-US" sz="2800" dirty="0" err="1" smtClean="0">
                <a:ea typeface="+mn-ea"/>
                <a:cs typeface="+mn-cs"/>
              </a:rPr>
              <a:t>pubertas</a:t>
            </a:r>
            <a:r>
              <a:rPr lang="en-US" sz="2800" dirty="0" smtClean="0">
                <a:ea typeface="+mn-ea"/>
                <a:cs typeface="+mn-cs"/>
              </a:rPr>
              <a:t> </a:t>
            </a:r>
            <a:r>
              <a:rPr lang="en-US" sz="2800" dirty="0" err="1">
                <a:ea typeface="+mn-ea"/>
                <a:cs typeface="+mn-cs"/>
              </a:rPr>
              <a:t>lebih</a:t>
            </a:r>
            <a:r>
              <a:rPr lang="en-US" sz="2800" dirty="0">
                <a:ea typeface="+mn-ea"/>
                <a:cs typeface="+mn-cs"/>
              </a:rPr>
              <a:t> </a:t>
            </a:r>
            <a:r>
              <a:rPr lang="en-US" sz="2800" dirty="0" err="1">
                <a:ea typeface="+mn-ea"/>
                <a:cs typeface="+mn-cs"/>
              </a:rPr>
              <a:t>unggul</a:t>
            </a:r>
            <a:r>
              <a:rPr lang="en-US" sz="2800" dirty="0">
                <a:ea typeface="+mn-ea"/>
                <a:cs typeface="+mn-cs"/>
              </a:rPr>
              <a:t> </a:t>
            </a:r>
            <a:r>
              <a:rPr lang="en-US" sz="2800" dirty="0" err="1">
                <a:ea typeface="+mn-ea"/>
                <a:cs typeface="+mn-cs"/>
              </a:rPr>
              <a:t>dalam</a:t>
            </a:r>
            <a:r>
              <a:rPr lang="en-US" sz="2800" dirty="0">
                <a:ea typeface="+mn-ea"/>
                <a:cs typeface="+mn-cs"/>
              </a:rPr>
              <a:t> </a:t>
            </a:r>
            <a:r>
              <a:rPr lang="en-US" sz="2800" dirty="0" err="1">
                <a:ea typeface="+mn-ea"/>
                <a:cs typeface="+mn-cs"/>
              </a:rPr>
              <a:t>hal</a:t>
            </a:r>
            <a:r>
              <a:rPr lang="en-US" sz="2800" dirty="0">
                <a:ea typeface="+mn-ea"/>
                <a:cs typeface="+mn-cs"/>
              </a:rPr>
              <a:t> </a:t>
            </a:r>
            <a:r>
              <a:rPr lang="en-US" sz="2800" dirty="0" err="1">
                <a:ea typeface="+mn-ea"/>
                <a:cs typeface="+mn-cs"/>
              </a:rPr>
              <a:t>tinggi</a:t>
            </a:r>
            <a:r>
              <a:rPr lang="en-US" sz="2800" dirty="0">
                <a:ea typeface="+mn-ea"/>
                <a:cs typeface="+mn-cs"/>
              </a:rPr>
              <a:t> </a:t>
            </a:r>
            <a:r>
              <a:rPr lang="en-US" sz="2800" dirty="0" err="1">
                <a:ea typeface="+mn-ea"/>
                <a:cs typeface="+mn-cs"/>
              </a:rPr>
              <a:t>badan</a:t>
            </a:r>
            <a:r>
              <a:rPr lang="en-US" sz="2800" dirty="0">
                <a:ea typeface="+mn-ea"/>
                <a:cs typeface="+mn-cs"/>
              </a:rPr>
              <a:t> </a:t>
            </a:r>
            <a:r>
              <a:rPr lang="en-US" sz="2800" dirty="0" err="1">
                <a:ea typeface="+mn-ea"/>
                <a:cs typeface="+mn-cs"/>
              </a:rPr>
              <a:t>dan</a:t>
            </a:r>
            <a:r>
              <a:rPr lang="en-US" sz="2800" dirty="0">
                <a:ea typeface="+mn-ea"/>
                <a:cs typeface="+mn-cs"/>
              </a:rPr>
              <a:t> </a:t>
            </a:r>
            <a:r>
              <a:rPr lang="en-US" sz="2800" dirty="0" err="1">
                <a:ea typeface="+mn-ea"/>
                <a:cs typeface="+mn-cs"/>
              </a:rPr>
              <a:t>kekuatan</a:t>
            </a:r>
            <a:r>
              <a:rPr lang="en-US" sz="2800" dirty="0">
                <a:ea typeface="+mn-ea"/>
                <a:cs typeface="+mn-cs"/>
              </a:rPr>
              <a:t> </a:t>
            </a:r>
            <a:r>
              <a:rPr lang="en-US" sz="2800" dirty="0" err="1" smtClean="0">
                <a:ea typeface="+mn-ea"/>
                <a:cs typeface="+mn-cs"/>
              </a:rPr>
              <a:t>otot</a:t>
            </a:r>
            <a:r>
              <a:rPr lang="en-US" sz="2800" dirty="0" smtClean="0">
                <a:ea typeface="+mn-ea"/>
                <a:cs typeface="+mn-cs"/>
              </a:rPr>
              <a:t>.</a:t>
            </a:r>
            <a:endParaRPr lang="en-US" sz="2800" dirty="0">
              <a:ea typeface="+mn-ea"/>
              <a:cs typeface="+mn-cs"/>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6513" y="2492375"/>
            <a:ext cx="9144000" cy="1911350"/>
          </a:xfrm>
        </p:spPr>
        <p:txBody>
          <a:bodyPr/>
          <a:lstStyle/>
          <a:p>
            <a:pPr algn="ctr" eaLnBrk="1" hangingPunct="1"/>
            <a:r>
              <a:rPr lang="en-US" sz="4000" b="1" dirty="0" smtClean="0"/>
              <a:t>  </a:t>
            </a:r>
            <a:br>
              <a:rPr lang="en-US" sz="4000" b="1" dirty="0" smtClean="0"/>
            </a:br>
            <a:r>
              <a:rPr lang="en-US" sz="4000" b="1" dirty="0" smtClean="0"/>
              <a:t>KARAKTERISTIK </a:t>
            </a:r>
            <a:br>
              <a:rPr lang="en-US" sz="4000" b="1" dirty="0" smtClean="0"/>
            </a:br>
            <a:r>
              <a:rPr lang="en-US" sz="4000" b="1" dirty="0" smtClean="0"/>
              <a:t>PESERTA DIDIK</a:t>
            </a:r>
            <a:br>
              <a:rPr lang="en-US" sz="4000" b="1" dirty="0" smtClean="0"/>
            </a:br>
            <a:endParaRPr lang="en-US" sz="4000" dirty="0" smtClean="0"/>
          </a:p>
        </p:txBody>
      </p:sp>
      <p:sp>
        <p:nvSpPr>
          <p:cNvPr id="3075" name="Rectangle 3"/>
          <p:cNvSpPr>
            <a:spLocks noGrp="1" noChangeArrowheads="1"/>
          </p:cNvSpPr>
          <p:nvPr>
            <p:ph type="subTitle" idx="1"/>
          </p:nvPr>
        </p:nvSpPr>
        <p:spPr>
          <a:xfrm>
            <a:off x="754063" y="5085183"/>
            <a:ext cx="7705725" cy="1439441"/>
          </a:xfrm>
        </p:spPr>
        <p:txBody>
          <a:bodyPr/>
          <a:lstStyle/>
          <a:p>
            <a:pPr eaLnBrk="1" hangingPunct="1"/>
            <a:r>
              <a:rPr lang="en-ID" sz="2000" b="1" dirty="0" err="1" smtClean="0"/>
              <a:t>Materi</a:t>
            </a:r>
            <a:r>
              <a:rPr lang="en-ID" sz="2000" b="1" dirty="0" smtClean="0"/>
              <a:t> </a:t>
            </a:r>
            <a:r>
              <a:rPr lang="en-ID" sz="2000" b="1" dirty="0" err="1" smtClean="0"/>
              <a:t>Pedagogi</a:t>
            </a:r>
            <a:r>
              <a:rPr lang="en-ID" sz="2000" b="1" dirty="0" smtClean="0"/>
              <a:t> </a:t>
            </a:r>
          </a:p>
          <a:p>
            <a:pPr eaLnBrk="1" hangingPunct="1"/>
            <a:r>
              <a:rPr lang="en-ID" sz="2000" b="1" dirty="0" err="1" smtClean="0"/>
              <a:t>Bagian</a:t>
            </a:r>
            <a:r>
              <a:rPr lang="en-ID" sz="2000" b="1" dirty="0" smtClean="0"/>
              <a:t> 1</a:t>
            </a:r>
            <a:endParaRPr lang="en-US" sz="2000" b="1" dirty="0" smtClean="0"/>
          </a:p>
        </p:txBody>
      </p:sp>
    </p:spTree>
    <p:extLst>
      <p:ext uri="{BB962C8B-B14F-4D97-AF65-F5344CB8AC3E}">
        <p14:creationId xmlns:p14="http://schemas.microsoft.com/office/powerpoint/2010/main" val="1809562392"/>
      </p:ext>
    </p:extLst>
  </p:cSld>
  <p:clrMapOvr>
    <a:masterClrMapping/>
  </p:clrMapOvr>
  <p:transition xmlns:p14="http://schemas.microsoft.com/office/powerpoint/2010/main" spd="med">
    <p:zoom/>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wipe(left)">
                                      <p:cBhvr>
                                        <p:cTn id="7" dur="500"/>
                                        <p:tgtEl>
                                          <p:spTgt spid="307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3075">
                                            <p:txEl>
                                              <p:pRg st="0" end="0"/>
                                            </p:txEl>
                                          </p:spTgt>
                                        </p:tgtEl>
                                        <p:attrNameLst>
                                          <p:attrName>style.visibility</p:attrName>
                                        </p:attrNameLst>
                                      </p:cBhvr>
                                      <p:to>
                                        <p:strVal val="visible"/>
                                      </p:to>
                                    </p:set>
                                    <p:animEffect transition="in" filter="wipe(left)">
                                      <p:cBhvr>
                                        <p:cTn id="12" dur="500"/>
                                        <p:tgtEl>
                                          <p:spTgt spid="307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075">
                                            <p:txEl>
                                              <p:pRg st="1" end="1"/>
                                            </p:txEl>
                                          </p:spTgt>
                                        </p:tgtEl>
                                        <p:attrNameLst>
                                          <p:attrName>style.visibility</p:attrName>
                                        </p:attrNameLst>
                                      </p:cBhvr>
                                      <p:to>
                                        <p:strVal val="visible"/>
                                      </p:to>
                                    </p:set>
                                    <p:animEffect transition="in" filter="wipe(left)">
                                      <p:cBhvr>
                                        <p:cTn id="17" dur="500"/>
                                        <p:tgtEl>
                                          <p:spTgt spid="307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750" y="0"/>
            <a:ext cx="8604250" cy="981075"/>
          </a:xfrm>
          <a:solidFill>
            <a:schemeClr val="tx2">
              <a:lumMod val="20000"/>
              <a:lumOff val="80000"/>
            </a:schemeClr>
          </a:solidFill>
        </p:spPr>
        <p:txBody>
          <a:bodyPr/>
          <a:lstStyle/>
          <a:p>
            <a:pPr>
              <a:defRPr/>
            </a:pPr>
            <a:r>
              <a:rPr lang="en-US" dirty="0" err="1" smtClean="0">
                <a:ea typeface="+mj-ea"/>
                <a:cs typeface="+mj-cs"/>
              </a:rPr>
              <a:t>Implikasi</a:t>
            </a:r>
            <a:r>
              <a:rPr lang="en-US" dirty="0" smtClean="0">
                <a:ea typeface="+mj-ea"/>
                <a:cs typeface="+mj-cs"/>
              </a:rPr>
              <a:t> </a:t>
            </a:r>
            <a:r>
              <a:rPr lang="en-US" dirty="0" err="1" smtClean="0">
                <a:ea typeface="+mj-ea"/>
                <a:cs typeface="+mj-cs"/>
              </a:rPr>
              <a:t>Terhadap</a:t>
            </a:r>
            <a:r>
              <a:rPr lang="en-US" dirty="0" smtClean="0">
                <a:ea typeface="+mj-ea"/>
                <a:cs typeface="+mj-cs"/>
              </a:rPr>
              <a:t> </a:t>
            </a:r>
            <a:r>
              <a:rPr lang="en-US" dirty="0" err="1" smtClean="0">
                <a:ea typeface="+mj-ea"/>
                <a:cs typeface="+mj-cs"/>
              </a:rPr>
              <a:t>Pembelajaran</a:t>
            </a:r>
            <a:r>
              <a:rPr lang="en-US" dirty="0" smtClean="0">
                <a:ea typeface="+mj-ea"/>
                <a:cs typeface="+mj-cs"/>
              </a:rPr>
              <a:t> </a:t>
            </a:r>
            <a:endParaRPr lang="en-US" dirty="0">
              <a:ea typeface="+mj-ea"/>
              <a:cs typeface="+mj-cs"/>
            </a:endParaRPr>
          </a:p>
        </p:txBody>
      </p:sp>
      <p:sp>
        <p:nvSpPr>
          <p:cNvPr id="3" name="Content Placeholder 2"/>
          <p:cNvSpPr>
            <a:spLocks noGrp="1"/>
          </p:cNvSpPr>
          <p:nvPr>
            <p:ph idx="1"/>
          </p:nvPr>
        </p:nvSpPr>
        <p:spPr>
          <a:xfrm>
            <a:off x="395288" y="1196975"/>
            <a:ext cx="8208962" cy="5661025"/>
          </a:xfrm>
          <a:solidFill>
            <a:schemeClr val="accent1">
              <a:lumMod val="20000"/>
              <a:lumOff val="80000"/>
            </a:schemeClr>
          </a:solidFill>
        </p:spPr>
        <p:txBody>
          <a:bodyPr/>
          <a:lstStyle/>
          <a:p>
            <a:pPr>
              <a:buFont typeface="Wingdings" pitchFamily="2" charset="2"/>
              <a:buChar char="§"/>
              <a:defRPr/>
            </a:pPr>
            <a:r>
              <a:rPr lang="en-US" dirty="0" smtClean="0">
                <a:ea typeface="+mn-ea"/>
                <a:cs typeface="+mn-cs"/>
              </a:rPr>
              <a:t>Guru </a:t>
            </a:r>
            <a:r>
              <a:rPr lang="en-US" dirty="0" err="1" smtClean="0">
                <a:ea typeface="+mn-ea"/>
                <a:cs typeface="+mn-cs"/>
              </a:rPr>
              <a:t>perlu</a:t>
            </a:r>
            <a:r>
              <a:rPr lang="en-US" dirty="0" smtClean="0">
                <a:ea typeface="+mn-ea"/>
                <a:cs typeface="+mn-cs"/>
              </a:rPr>
              <a:t> </a:t>
            </a:r>
            <a:r>
              <a:rPr lang="en-US" dirty="0" err="1" smtClean="0">
                <a:ea typeface="+mn-ea"/>
                <a:cs typeface="+mn-cs"/>
              </a:rPr>
              <a:t>mengusahakan</a:t>
            </a:r>
            <a:r>
              <a:rPr lang="en-US" dirty="0" smtClean="0">
                <a:ea typeface="+mn-ea"/>
                <a:cs typeface="+mn-cs"/>
              </a:rPr>
              <a:t> agar </a:t>
            </a:r>
            <a:r>
              <a:rPr lang="en-US" dirty="0" err="1" smtClean="0">
                <a:ea typeface="+mn-ea"/>
                <a:cs typeface="+mn-cs"/>
              </a:rPr>
              <a:t>sarana</a:t>
            </a:r>
            <a:r>
              <a:rPr lang="en-US" dirty="0" smtClean="0">
                <a:ea typeface="+mn-ea"/>
                <a:cs typeface="+mn-cs"/>
              </a:rPr>
              <a:t> </a:t>
            </a:r>
            <a:r>
              <a:rPr lang="en-US" dirty="0" err="1" smtClean="0">
                <a:ea typeface="+mn-ea"/>
                <a:cs typeface="+mn-cs"/>
              </a:rPr>
              <a:t>dan</a:t>
            </a:r>
            <a:r>
              <a:rPr lang="en-US" dirty="0" smtClean="0">
                <a:ea typeface="+mn-ea"/>
                <a:cs typeface="+mn-cs"/>
              </a:rPr>
              <a:t> </a:t>
            </a:r>
            <a:r>
              <a:rPr lang="en-US" dirty="0" err="1" smtClean="0">
                <a:ea typeface="+mn-ea"/>
                <a:cs typeface="+mn-cs"/>
              </a:rPr>
              <a:t>prasarana</a:t>
            </a:r>
            <a:r>
              <a:rPr lang="en-US" dirty="0" smtClean="0">
                <a:ea typeface="+mn-ea"/>
                <a:cs typeface="+mn-cs"/>
              </a:rPr>
              <a:t> </a:t>
            </a:r>
            <a:r>
              <a:rPr lang="en-US" dirty="0" err="1" smtClean="0">
                <a:ea typeface="+mn-ea"/>
                <a:cs typeface="+mn-cs"/>
              </a:rPr>
              <a:t>penyelenggaraan</a:t>
            </a:r>
            <a:r>
              <a:rPr lang="en-US" dirty="0" smtClean="0">
                <a:ea typeface="+mn-ea"/>
                <a:cs typeface="+mn-cs"/>
              </a:rPr>
              <a:t> </a:t>
            </a:r>
            <a:r>
              <a:rPr lang="en-US" dirty="0" err="1" smtClean="0">
                <a:ea typeface="+mn-ea"/>
                <a:cs typeface="+mn-cs"/>
              </a:rPr>
              <a:t>pendidikan</a:t>
            </a:r>
            <a:r>
              <a:rPr lang="en-US" dirty="0" smtClean="0">
                <a:ea typeface="+mn-ea"/>
                <a:cs typeface="+mn-cs"/>
              </a:rPr>
              <a:t> </a:t>
            </a:r>
            <a:r>
              <a:rPr lang="en-US" dirty="0" err="1" smtClean="0">
                <a:ea typeface="+mn-ea"/>
                <a:cs typeface="+mn-cs"/>
              </a:rPr>
              <a:t>dapat</a:t>
            </a:r>
            <a:r>
              <a:rPr lang="en-US" dirty="0" smtClean="0">
                <a:ea typeface="+mn-ea"/>
                <a:cs typeface="+mn-cs"/>
              </a:rPr>
              <a:t> </a:t>
            </a:r>
            <a:r>
              <a:rPr lang="en-US" dirty="0" err="1" smtClean="0">
                <a:ea typeface="+mn-ea"/>
                <a:cs typeface="+mn-cs"/>
              </a:rPr>
              <a:t>membantu</a:t>
            </a:r>
            <a:r>
              <a:rPr lang="en-US" dirty="0" smtClean="0">
                <a:ea typeface="+mn-ea"/>
                <a:cs typeface="+mn-cs"/>
              </a:rPr>
              <a:t> </a:t>
            </a:r>
            <a:r>
              <a:rPr lang="en-US" dirty="0" err="1">
                <a:ea typeface="+mn-ea"/>
                <a:cs typeface="+mn-cs"/>
              </a:rPr>
              <a:t>peserta</a:t>
            </a:r>
            <a:r>
              <a:rPr lang="en-US" dirty="0">
                <a:ea typeface="+mn-ea"/>
                <a:cs typeface="+mn-cs"/>
              </a:rPr>
              <a:t> </a:t>
            </a:r>
            <a:r>
              <a:rPr lang="en-US" dirty="0" err="1" smtClean="0">
                <a:ea typeface="+mn-ea"/>
                <a:cs typeface="+mn-cs"/>
              </a:rPr>
              <a:t>didik</a:t>
            </a:r>
            <a:r>
              <a:rPr lang="en-US" dirty="0" smtClean="0">
                <a:ea typeface="+mn-ea"/>
                <a:cs typeface="+mn-cs"/>
              </a:rPr>
              <a:t> </a:t>
            </a:r>
            <a:r>
              <a:rPr lang="en-US" dirty="0" err="1" smtClean="0">
                <a:ea typeface="+mn-ea"/>
                <a:cs typeface="+mn-cs"/>
              </a:rPr>
              <a:t>dalam</a:t>
            </a:r>
            <a:r>
              <a:rPr lang="en-US" dirty="0" smtClean="0">
                <a:ea typeface="+mn-ea"/>
                <a:cs typeface="+mn-cs"/>
              </a:rPr>
              <a:t> </a:t>
            </a:r>
            <a:r>
              <a:rPr lang="en-US" dirty="0" err="1" smtClean="0">
                <a:ea typeface="+mn-ea"/>
                <a:cs typeface="+mn-cs"/>
              </a:rPr>
              <a:t>belajar</a:t>
            </a:r>
            <a:r>
              <a:rPr lang="en-US" dirty="0" smtClean="0">
                <a:ea typeface="+mn-ea"/>
                <a:cs typeface="+mn-cs"/>
              </a:rPr>
              <a:t>. </a:t>
            </a:r>
            <a:r>
              <a:rPr lang="en-US" dirty="0" err="1">
                <a:ea typeface="+mn-ea"/>
                <a:cs typeface="+mn-cs"/>
              </a:rPr>
              <a:t>Misalnya</a:t>
            </a:r>
            <a:r>
              <a:rPr lang="en-US" dirty="0">
                <a:ea typeface="+mn-ea"/>
                <a:cs typeface="+mn-cs"/>
              </a:rPr>
              <a:t>: </a:t>
            </a:r>
            <a:r>
              <a:rPr lang="en-US" dirty="0" err="1">
                <a:ea typeface="+mn-ea"/>
                <a:cs typeface="+mn-cs"/>
              </a:rPr>
              <a:t>tempat</a:t>
            </a:r>
            <a:r>
              <a:rPr lang="en-US" dirty="0">
                <a:ea typeface="+mn-ea"/>
                <a:cs typeface="+mn-cs"/>
              </a:rPr>
              <a:t> </a:t>
            </a:r>
            <a:r>
              <a:rPr lang="en-US" dirty="0" err="1" smtClean="0">
                <a:ea typeface="+mn-ea"/>
                <a:cs typeface="+mn-cs"/>
              </a:rPr>
              <a:t>duduk</a:t>
            </a:r>
            <a:r>
              <a:rPr lang="en-US" dirty="0" smtClean="0">
                <a:ea typeface="+mn-ea"/>
                <a:cs typeface="+mn-cs"/>
              </a:rPr>
              <a:t>, </a:t>
            </a:r>
            <a:r>
              <a:rPr lang="en-US" dirty="0" err="1" smtClean="0">
                <a:ea typeface="+mn-ea"/>
                <a:cs typeface="+mn-cs"/>
              </a:rPr>
              <a:t>penerangan</a:t>
            </a:r>
            <a:r>
              <a:rPr lang="en-US" dirty="0" smtClean="0">
                <a:ea typeface="+mn-ea"/>
                <a:cs typeface="+mn-cs"/>
              </a:rPr>
              <a:t> </a:t>
            </a:r>
            <a:r>
              <a:rPr lang="en-US" dirty="0" err="1" smtClean="0">
                <a:ea typeface="+mn-ea"/>
                <a:cs typeface="+mn-cs"/>
              </a:rPr>
              <a:t>ruangan</a:t>
            </a:r>
            <a:r>
              <a:rPr lang="en-US" dirty="0" smtClean="0">
                <a:ea typeface="+mn-ea"/>
                <a:cs typeface="+mn-cs"/>
              </a:rPr>
              <a:t>, </a:t>
            </a:r>
            <a:r>
              <a:rPr lang="en-US" dirty="0" err="1" smtClean="0">
                <a:ea typeface="+mn-ea"/>
                <a:cs typeface="+mn-cs"/>
              </a:rPr>
              <a:t>ukuran</a:t>
            </a:r>
            <a:r>
              <a:rPr lang="en-US" dirty="0" smtClean="0">
                <a:ea typeface="+mn-ea"/>
                <a:cs typeface="+mn-cs"/>
              </a:rPr>
              <a:t> </a:t>
            </a:r>
            <a:r>
              <a:rPr lang="en-US" dirty="0" err="1" smtClean="0">
                <a:ea typeface="+mn-ea"/>
                <a:cs typeface="+mn-cs"/>
              </a:rPr>
              <a:t>ruang</a:t>
            </a:r>
            <a:r>
              <a:rPr lang="en-US" dirty="0" smtClean="0">
                <a:ea typeface="+mn-ea"/>
                <a:cs typeface="+mn-cs"/>
              </a:rPr>
              <a:t>, </a:t>
            </a:r>
            <a:r>
              <a:rPr lang="en-US" dirty="0" err="1" smtClean="0">
                <a:ea typeface="+mn-ea"/>
                <a:cs typeface="+mn-cs"/>
              </a:rPr>
              <a:t>dll</a:t>
            </a:r>
            <a:r>
              <a:rPr lang="en-US" dirty="0" smtClean="0">
                <a:ea typeface="+mn-ea"/>
                <a:cs typeface="+mn-cs"/>
              </a:rPr>
              <a:t>.</a:t>
            </a:r>
            <a:endParaRPr lang="en-US" dirty="0">
              <a:ea typeface="+mn-ea"/>
              <a:cs typeface="+mn-cs"/>
            </a:endParaRPr>
          </a:p>
          <a:p>
            <a:pPr>
              <a:buFont typeface="Wingdings" pitchFamily="2" charset="2"/>
              <a:buChar char="§"/>
              <a:defRPr/>
            </a:pPr>
            <a:r>
              <a:rPr lang="en-US" dirty="0" err="1" smtClean="0">
                <a:ea typeface="+mn-ea"/>
                <a:cs typeface="+mn-cs"/>
              </a:rPr>
              <a:t>Anak</a:t>
            </a:r>
            <a:r>
              <a:rPr lang="en-US" dirty="0" smtClean="0">
                <a:ea typeface="+mn-ea"/>
                <a:cs typeface="+mn-cs"/>
              </a:rPr>
              <a:t> </a:t>
            </a:r>
            <a:r>
              <a:rPr lang="en-US" dirty="0" err="1" smtClean="0">
                <a:ea typeface="+mn-ea"/>
                <a:cs typeface="+mn-cs"/>
              </a:rPr>
              <a:t>perlu</a:t>
            </a:r>
            <a:r>
              <a:rPr lang="en-US" dirty="0" smtClean="0">
                <a:ea typeface="+mn-ea"/>
                <a:cs typeface="+mn-cs"/>
              </a:rPr>
              <a:t> </a:t>
            </a:r>
            <a:r>
              <a:rPr lang="en-US" dirty="0" err="1" smtClean="0">
                <a:ea typeface="+mn-ea"/>
                <a:cs typeface="+mn-cs"/>
              </a:rPr>
              <a:t>mendapat</a:t>
            </a:r>
            <a:r>
              <a:rPr lang="en-US" dirty="0" smtClean="0">
                <a:ea typeface="+mn-ea"/>
                <a:cs typeface="+mn-cs"/>
              </a:rPr>
              <a:t> </a:t>
            </a:r>
            <a:r>
              <a:rPr lang="en-US" dirty="0" err="1">
                <a:ea typeface="+mn-ea"/>
                <a:cs typeface="+mn-cs"/>
              </a:rPr>
              <a:t>waktu</a:t>
            </a:r>
            <a:r>
              <a:rPr lang="en-US" dirty="0">
                <a:ea typeface="+mn-ea"/>
                <a:cs typeface="+mn-cs"/>
              </a:rPr>
              <a:t> </a:t>
            </a:r>
            <a:r>
              <a:rPr lang="en-US" dirty="0" err="1">
                <a:ea typeface="+mn-ea"/>
                <a:cs typeface="+mn-cs"/>
              </a:rPr>
              <a:t>istirahat</a:t>
            </a:r>
            <a:r>
              <a:rPr lang="en-US" dirty="0">
                <a:ea typeface="+mn-ea"/>
                <a:cs typeface="+mn-cs"/>
              </a:rPr>
              <a:t> yang </a:t>
            </a:r>
            <a:r>
              <a:rPr lang="en-US" dirty="0" err="1">
                <a:ea typeface="+mn-ea"/>
                <a:cs typeface="+mn-cs"/>
              </a:rPr>
              <a:t>cukup</a:t>
            </a:r>
            <a:r>
              <a:rPr lang="en-US" dirty="0">
                <a:ea typeface="+mn-ea"/>
                <a:cs typeface="+mn-cs"/>
              </a:rPr>
              <a:t>. </a:t>
            </a:r>
            <a:endParaRPr lang="en-US" dirty="0" smtClean="0">
              <a:ea typeface="+mn-ea"/>
              <a:cs typeface="+mn-cs"/>
            </a:endParaRPr>
          </a:p>
          <a:p>
            <a:pPr>
              <a:buFont typeface="Wingdings" pitchFamily="2" charset="2"/>
              <a:buChar char="§"/>
              <a:defRPr/>
            </a:pPr>
            <a:r>
              <a:rPr lang="en-US" dirty="0" smtClean="0">
                <a:ea typeface="+mn-ea"/>
                <a:cs typeface="+mn-cs"/>
              </a:rPr>
              <a:t>Agar </a:t>
            </a:r>
            <a:r>
              <a:rPr lang="en-US" dirty="0" err="1">
                <a:ea typeface="+mn-ea"/>
                <a:cs typeface="+mn-cs"/>
              </a:rPr>
              <a:t>fisik</a:t>
            </a:r>
            <a:r>
              <a:rPr lang="en-US" dirty="0">
                <a:ea typeface="+mn-ea"/>
                <a:cs typeface="+mn-cs"/>
              </a:rPr>
              <a:t> </a:t>
            </a:r>
            <a:r>
              <a:rPr lang="en-US" dirty="0" err="1">
                <a:ea typeface="+mn-ea"/>
                <a:cs typeface="+mn-cs"/>
              </a:rPr>
              <a:t>tetap</a:t>
            </a:r>
            <a:r>
              <a:rPr lang="en-US" dirty="0">
                <a:ea typeface="+mn-ea"/>
                <a:cs typeface="+mn-cs"/>
              </a:rPr>
              <a:t> </a:t>
            </a:r>
            <a:r>
              <a:rPr lang="en-US" dirty="0" err="1" smtClean="0">
                <a:ea typeface="+mn-ea"/>
                <a:cs typeface="+mn-cs"/>
              </a:rPr>
              <a:t>sehat</a:t>
            </a:r>
            <a:r>
              <a:rPr lang="en-US" dirty="0" smtClean="0">
                <a:ea typeface="+mn-ea"/>
                <a:cs typeface="+mn-cs"/>
              </a:rPr>
              <a:t>, </a:t>
            </a:r>
            <a:r>
              <a:rPr lang="en-US" dirty="0" err="1" smtClean="0">
                <a:ea typeface="+mn-ea"/>
                <a:cs typeface="+mn-cs"/>
              </a:rPr>
              <a:t>perlu</a:t>
            </a:r>
            <a:r>
              <a:rPr lang="en-US" dirty="0" smtClean="0">
                <a:ea typeface="+mn-ea"/>
                <a:cs typeface="+mn-cs"/>
              </a:rPr>
              <a:t> </a:t>
            </a:r>
            <a:r>
              <a:rPr lang="en-US" dirty="0">
                <a:ea typeface="+mn-ea"/>
                <a:cs typeface="+mn-cs"/>
              </a:rPr>
              <a:t>jam-jam </a:t>
            </a:r>
            <a:r>
              <a:rPr lang="en-US" dirty="0" err="1" smtClean="0">
                <a:ea typeface="+mn-ea"/>
                <a:cs typeface="+mn-cs"/>
              </a:rPr>
              <a:t>untuk</a:t>
            </a:r>
            <a:r>
              <a:rPr lang="en-US" dirty="0" smtClean="0">
                <a:ea typeface="+mn-ea"/>
                <a:cs typeface="+mn-cs"/>
              </a:rPr>
              <a:t> </a:t>
            </a:r>
            <a:r>
              <a:rPr lang="en-US" dirty="0" err="1" smtClean="0">
                <a:ea typeface="+mn-ea"/>
                <a:cs typeface="+mn-cs"/>
              </a:rPr>
              <a:t>kegiatan</a:t>
            </a:r>
            <a:r>
              <a:rPr lang="en-US" dirty="0" smtClean="0">
                <a:ea typeface="+mn-ea"/>
                <a:cs typeface="+mn-cs"/>
              </a:rPr>
              <a:t> </a:t>
            </a:r>
            <a:r>
              <a:rPr lang="en-US" dirty="0" err="1" smtClean="0">
                <a:ea typeface="+mn-ea"/>
                <a:cs typeface="+mn-cs"/>
              </a:rPr>
              <a:t>fisik</a:t>
            </a:r>
            <a:r>
              <a:rPr lang="en-US" dirty="0" smtClean="0">
                <a:ea typeface="+mn-ea"/>
                <a:cs typeface="+mn-cs"/>
              </a:rPr>
              <a:t> (</a:t>
            </a:r>
            <a:r>
              <a:rPr lang="en-US" dirty="0" err="1" smtClean="0">
                <a:ea typeface="+mn-ea"/>
                <a:cs typeface="+mn-cs"/>
              </a:rPr>
              <a:t>ekstra</a:t>
            </a:r>
            <a:r>
              <a:rPr lang="en-US" dirty="0" smtClean="0">
                <a:ea typeface="+mn-ea"/>
                <a:cs typeface="+mn-cs"/>
              </a:rPr>
              <a:t> </a:t>
            </a:r>
            <a:r>
              <a:rPr lang="en-US" dirty="0" err="1" smtClean="0">
                <a:ea typeface="+mn-ea"/>
                <a:cs typeface="+mn-cs"/>
              </a:rPr>
              <a:t>kurikuler</a:t>
            </a:r>
            <a:r>
              <a:rPr lang="en-US" dirty="0" smtClean="0">
                <a:ea typeface="+mn-ea"/>
                <a:cs typeface="+mn-cs"/>
              </a:rPr>
              <a:t>) </a:t>
            </a:r>
            <a:r>
              <a:rPr lang="en-US" dirty="0" err="1">
                <a:ea typeface="+mn-ea"/>
                <a:cs typeface="+mn-cs"/>
              </a:rPr>
              <a:t>bagi</a:t>
            </a:r>
            <a:r>
              <a:rPr lang="en-US" dirty="0">
                <a:ea typeface="+mn-ea"/>
                <a:cs typeface="+mn-cs"/>
              </a:rPr>
              <a:t> </a:t>
            </a:r>
            <a:r>
              <a:rPr lang="en-US" dirty="0" err="1">
                <a:ea typeface="+mn-ea"/>
                <a:cs typeface="+mn-cs"/>
              </a:rPr>
              <a:t>peserta</a:t>
            </a:r>
            <a:r>
              <a:rPr lang="en-US" dirty="0">
                <a:ea typeface="+mn-ea"/>
                <a:cs typeface="+mn-cs"/>
              </a:rPr>
              <a:t> </a:t>
            </a:r>
            <a:r>
              <a:rPr lang="en-US" dirty="0" err="1" smtClean="0">
                <a:ea typeface="+mn-ea"/>
                <a:cs typeface="+mn-cs"/>
              </a:rPr>
              <a:t>didik</a:t>
            </a:r>
            <a:r>
              <a:rPr lang="en-US" dirty="0" smtClean="0">
                <a:ea typeface="+mn-ea"/>
                <a:cs typeface="+mn-cs"/>
              </a:rPr>
              <a:t> (</a:t>
            </a:r>
            <a:r>
              <a:rPr lang="en-US" dirty="0" err="1" smtClean="0">
                <a:ea typeface="+mn-ea"/>
                <a:cs typeface="+mn-cs"/>
              </a:rPr>
              <a:t>misalnya</a:t>
            </a:r>
            <a:r>
              <a:rPr lang="en-US" dirty="0" smtClean="0">
                <a:ea typeface="+mn-ea"/>
                <a:cs typeface="+mn-cs"/>
              </a:rPr>
              <a:t>: </a:t>
            </a:r>
            <a:r>
              <a:rPr lang="en-US" dirty="0" err="1" smtClean="0">
                <a:ea typeface="+mn-ea"/>
                <a:cs typeface="+mn-cs"/>
              </a:rPr>
              <a:t>Olah</a:t>
            </a:r>
            <a:r>
              <a:rPr lang="en-US" dirty="0" smtClean="0">
                <a:ea typeface="+mn-ea"/>
                <a:cs typeface="+mn-cs"/>
              </a:rPr>
              <a:t> Raga).</a:t>
            </a:r>
          </a:p>
          <a:p>
            <a:pPr marL="0" indent="0">
              <a:buFont typeface="Wingdings" pitchFamily="2" charset="2"/>
              <a:buNone/>
              <a:defRPr/>
            </a:pPr>
            <a:endParaRPr lang="en-US" dirty="0">
              <a:ea typeface="+mn-ea"/>
              <a:cs typeface="+mn-cs"/>
            </a:endParaRPr>
          </a:p>
          <a:p>
            <a:pPr>
              <a:defRPr/>
            </a:pPr>
            <a:endParaRPr lang="en-US" dirty="0">
              <a:ea typeface="+mn-ea"/>
              <a:cs typeface="+mn-cs"/>
            </a:endParaRPr>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341438"/>
          </a:xfrm>
          <a:solidFill>
            <a:schemeClr val="tx2">
              <a:lumMod val="20000"/>
              <a:lumOff val="80000"/>
            </a:schemeClr>
          </a:solidFill>
        </p:spPr>
        <p:txBody>
          <a:bodyPr/>
          <a:lstStyle/>
          <a:p>
            <a:pPr marL="568325" indent="-568325">
              <a:defRPr/>
            </a:pPr>
            <a:r>
              <a:rPr lang="en-US" sz="3600" b="1" dirty="0">
                <a:ea typeface="+mj-ea"/>
                <a:cs typeface="+mj-cs"/>
              </a:rPr>
              <a:t>4</a:t>
            </a:r>
            <a:r>
              <a:rPr lang="en-US" sz="3600" b="1" dirty="0" smtClean="0">
                <a:ea typeface="+mj-ea"/>
                <a:cs typeface="+mj-cs"/>
              </a:rPr>
              <a:t>. </a:t>
            </a:r>
            <a:r>
              <a:rPr lang="en-US" sz="3600" b="1" dirty="0" err="1" smtClean="0">
                <a:ea typeface="+mj-ea"/>
                <a:cs typeface="+mj-cs"/>
              </a:rPr>
              <a:t>Tahap-tahap</a:t>
            </a:r>
            <a:r>
              <a:rPr lang="en-US" sz="3600" b="1" dirty="0" smtClean="0">
                <a:ea typeface="+mj-ea"/>
                <a:cs typeface="+mj-cs"/>
              </a:rPr>
              <a:t> </a:t>
            </a:r>
            <a:r>
              <a:rPr lang="en-US" sz="3600" b="1" dirty="0" err="1" smtClean="0">
                <a:ea typeface="+mj-ea"/>
                <a:cs typeface="+mj-cs"/>
              </a:rPr>
              <a:t>Kesadaran</a:t>
            </a:r>
            <a:r>
              <a:rPr lang="en-US" sz="3600" b="1" dirty="0" smtClean="0">
                <a:ea typeface="+mj-ea"/>
                <a:cs typeface="+mj-cs"/>
              </a:rPr>
              <a:t>/</a:t>
            </a:r>
            <a:r>
              <a:rPr lang="en-US" sz="3600" b="1" dirty="0" err="1" smtClean="0">
                <a:ea typeface="+mj-ea"/>
                <a:cs typeface="+mj-cs"/>
              </a:rPr>
              <a:t>Sikap</a:t>
            </a:r>
            <a:r>
              <a:rPr lang="en-US" sz="3600" b="1" dirty="0" smtClean="0">
                <a:ea typeface="+mj-ea"/>
                <a:cs typeface="+mj-cs"/>
              </a:rPr>
              <a:t> Moral </a:t>
            </a:r>
            <a:r>
              <a:rPr lang="en-US" sz="3600" b="1" dirty="0" err="1" smtClean="0">
                <a:ea typeface="+mj-ea"/>
                <a:cs typeface="+mj-cs"/>
              </a:rPr>
              <a:t>Anak</a:t>
            </a:r>
            <a:endParaRPr lang="en-US" sz="3600" b="1" dirty="0">
              <a:ea typeface="+mj-ea"/>
              <a:cs typeface="+mj-cs"/>
            </a:endParaRPr>
          </a:p>
        </p:txBody>
      </p:sp>
      <p:sp>
        <p:nvSpPr>
          <p:cNvPr id="3" name="Content Placeholder 2"/>
          <p:cNvSpPr>
            <a:spLocks noGrp="1"/>
          </p:cNvSpPr>
          <p:nvPr>
            <p:ph idx="1"/>
          </p:nvPr>
        </p:nvSpPr>
        <p:spPr>
          <a:xfrm>
            <a:off x="0" y="1341438"/>
            <a:ext cx="6084888" cy="5516562"/>
          </a:xfrm>
          <a:solidFill>
            <a:schemeClr val="accent1">
              <a:lumMod val="20000"/>
              <a:lumOff val="80000"/>
            </a:schemeClr>
          </a:solidFill>
        </p:spPr>
        <p:txBody>
          <a:bodyPr/>
          <a:lstStyle/>
          <a:p>
            <a:pPr marL="0" indent="0">
              <a:buFont typeface="Wingdings" pitchFamily="2" charset="2"/>
              <a:buNone/>
              <a:defRPr/>
            </a:pPr>
            <a:r>
              <a:rPr lang="en-US" sz="2400" b="1" dirty="0" err="1" smtClean="0">
                <a:ea typeface="+mn-ea"/>
                <a:cs typeface="+mn-cs"/>
              </a:rPr>
              <a:t>Tiga</a:t>
            </a:r>
            <a:r>
              <a:rPr lang="en-US" sz="2400" b="1" dirty="0" smtClean="0">
                <a:ea typeface="+mn-ea"/>
                <a:cs typeface="+mn-cs"/>
              </a:rPr>
              <a:t> </a:t>
            </a:r>
            <a:r>
              <a:rPr lang="en-US" sz="2400" b="1" dirty="0" err="1" smtClean="0">
                <a:ea typeface="+mn-ea"/>
                <a:cs typeface="+mn-cs"/>
              </a:rPr>
              <a:t>tingkat</a:t>
            </a:r>
            <a:r>
              <a:rPr lang="en-US" sz="2400" b="1" dirty="0" smtClean="0">
                <a:ea typeface="+mn-ea"/>
                <a:cs typeface="+mn-cs"/>
              </a:rPr>
              <a:t> </a:t>
            </a:r>
            <a:r>
              <a:rPr lang="en-US" sz="2400" dirty="0" err="1" smtClean="0">
                <a:ea typeface="+mn-ea"/>
                <a:cs typeface="+mn-cs"/>
              </a:rPr>
              <a:t>dan</a:t>
            </a:r>
            <a:r>
              <a:rPr lang="en-US" sz="2400" dirty="0" smtClean="0">
                <a:ea typeface="+mn-ea"/>
                <a:cs typeface="+mn-cs"/>
              </a:rPr>
              <a:t> </a:t>
            </a:r>
            <a:r>
              <a:rPr lang="en-US" sz="2400" b="1" dirty="0" err="1" smtClean="0">
                <a:ea typeface="+mn-ea"/>
                <a:cs typeface="+mn-cs"/>
              </a:rPr>
              <a:t>enam</a:t>
            </a:r>
            <a:r>
              <a:rPr lang="en-US" sz="2400" b="1" dirty="0" smtClean="0">
                <a:ea typeface="+mn-ea"/>
                <a:cs typeface="+mn-cs"/>
              </a:rPr>
              <a:t> </a:t>
            </a:r>
            <a:r>
              <a:rPr lang="en-US" sz="2400" b="1" dirty="0" err="1" smtClean="0">
                <a:ea typeface="+mn-ea"/>
                <a:cs typeface="+mn-cs"/>
              </a:rPr>
              <a:t>tahap</a:t>
            </a:r>
            <a:r>
              <a:rPr lang="en-US" sz="2400" b="1" dirty="0" smtClean="0">
                <a:ea typeface="+mn-ea"/>
                <a:cs typeface="+mn-cs"/>
              </a:rPr>
              <a:t> </a:t>
            </a:r>
            <a:r>
              <a:rPr lang="en-US" sz="2400" dirty="0" err="1" smtClean="0">
                <a:ea typeface="+mn-ea"/>
                <a:cs typeface="+mn-cs"/>
              </a:rPr>
              <a:t>perkembangan</a:t>
            </a:r>
            <a:r>
              <a:rPr lang="en-US" sz="2400" dirty="0" smtClean="0">
                <a:ea typeface="+mn-ea"/>
                <a:cs typeface="+mn-cs"/>
              </a:rPr>
              <a:t> </a:t>
            </a:r>
            <a:r>
              <a:rPr lang="en-US" sz="2400" dirty="0" err="1" smtClean="0">
                <a:ea typeface="+mn-ea"/>
                <a:cs typeface="+mn-cs"/>
              </a:rPr>
              <a:t>kesadaran</a:t>
            </a:r>
            <a:r>
              <a:rPr lang="en-US" sz="2400" dirty="0" smtClean="0">
                <a:ea typeface="+mn-ea"/>
                <a:cs typeface="+mn-cs"/>
              </a:rPr>
              <a:t> moral yang </a:t>
            </a:r>
            <a:r>
              <a:rPr lang="en-US" sz="2400" dirty="0" err="1" smtClean="0">
                <a:ea typeface="+mn-ea"/>
                <a:cs typeface="+mn-cs"/>
              </a:rPr>
              <a:t>dilalui</a:t>
            </a:r>
            <a:r>
              <a:rPr lang="en-US" sz="2400" dirty="0" smtClean="0">
                <a:ea typeface="+mn-ea"/>
                <a:cs typeface="+mn-cs"/>
              </a:rPr>
              <a:t> </a:t>
            </a:r>
            <a:r>
              <a:rPr lang="en-US" sz="2400" dirty="0" err="1" smtClean="0">
                <a:ea typeface="+mn-ea"/>
                <a:cs typeface="+mn-cs"/>
              </a:rPr>
              <a:t>setiap</a:t>
            </a:r>
            <a:r>
              <a:rPr lang="en-US" sz="2400" dirty="0" smtClean="0">
                <a:ea typeface="+mn-ea"/>
                <a:cs typeface="+mn-cs"/>
              </a:rPr>
              <a:t> </a:t>
            </a:r>
            <a:r>
              <a:rPr lang="en-US" sz="2400" dirty="0" err="1" smtClean="0">
                <a:ea typeface="+mn-ea"/>
                <a:cs typeface="+mn-cs"/>
              </a:rPr>
              <a:t>anak</a:t>
            </a:r>
            <a:r>
              <a:rPr lang="en-US" sz="2400" dirty="0" smtClean="0">
                <a:ea typeface="+mn-ea"/>
                <a:cs typeface="+mn-cs"/>
              </a:rPr>
              <a:t> </a:t>
            </a:r>
            <a:r>
              <a:rPr lang="en-US" sz="2400" dirty="0" err="1" smtClean="0">
                <a:ea typeface="+mn-ea"/>
                <a:cs typeface="+mn-cs"/>
              </a:rPr>
              <a:t>adalah</a:t>
            </a:r>
            <a:r>
              <a:rPr lang="en-US" sz="2400" dirty="0" smtClean="0">
                <a:ea typeface="+mn-ea"/>
                <a:cs typeface="+mn-cs"/>
              </a:rPr>
              <a:t>:</a:t>
            </a:r>
          </a:p>
          <a:p>
            <a:pPr marL="393700" indent="-393700">
              <a:buFont typeface="Wingdings" pitchFamily="2" charset="2"/>
              <a:buNone/>
              <a:defRPr/>
            </a:pPr>
            <a:r>
              <a:rPr lang="en-US" sz="2400" b="1" dirty="0" smtClean="0">
                <a:solidFill>
                  <a:srgbClr val="7030A0"/>
                </a:solidFill>
                <a:ea typeface="+mn-ea"/>
                <a:cs typeface="+mn-cs"/>
              </a:rPr>
              <a:t>1). Tingkat </a:t>
            </a:r>
            <a:r>
              <a:rPr lang="en-US" sz="2400" b="1" i="1" dirty="0" err="1" smtClean="0">
                <a:solidFill>
                  <a:srgbClr val="7030A0"/>
                </a:solidFill>
                <a:ea typeface="+mn-ea"/>
                <a:cs typeface="+mn-cs"/>
              </a:rPr>
              <a:t>Pra</a:t>
            </a:r>
            <a:r>
              <a:rPr lang="en-US" sz="2400" b="1" i="1" dirty="0" smtClean="0">
                <a:solidFill>
                  <a:srgbClr val="7030A0"/>
                </a:solidFill>
                <a:ea typeface="+mn-ea"/>
                <a:cs typeface="+mn-cs"/>
              </a:rPr>
              <a:t>-conventional</a:t>
            </a:r>
            <a:r>
              <a:rPr lang="en-US" sz="2400" b="1" dirty="0" smtClean="0">
                <a:solidFill>
                  <a:srgbClr val="7030A0"/>
                </a:solidFill>
                <a:ea typeface="+mn-ea"/>
                <a:cs typeface="+mn-cs"/>
              </a:rPr>
              <a:t> (</a:t>
            </a:r>
            <a:r>
              <a:rPr lang="en-US" sz="2400" b="1" dirty="0" err="1" smtClean="0">
                <a:solidFill>
                  <a:srgbClr val="7030A0"/>
                </a:solidFill>
                <a:ea typeface="+mn-ea"/>
                <a:cs typeface="+mn-cs"/>
              </a:rPr>
              <a:t>pra-adat</a:t>
            </a:r>
            <a:r>
              <a:rPr lang="en-US" sz="2400" b="1" dirty="0" smtClean="0">
                <a:solidFill>
                  <a:srgbClr val="7030A0"/>
                </a:solidFill>
                <a:ea typeface="+mn-ea"/>
                <a:cs typeface="+mn-cs"/>
              </a:rPr>
              <a:t>):</a:t>
            </a:r>
          </a:p>
          <a:p>
            <a:pPr marL="236538" indent="-236538">
              <a:defRPr/>
            </a:pPr>
            <a:r>
              <a:rPr lang="en-US" sz="2400" b="1" dirty="0" err="1" smtClean="0">
                <a:ea typeface="+mn-ea"/>
                <a:cs typeface="+mn-cs"/>
              </a:rPr>
              <a:t>Tahap</a:t>
            </a:r>
            <a:r>
              <a:rPr lang="en-US" sz="2400" b="1" dirty="0" smtClean="0">
                <a:ea typeface="+mn-ea"/>
                <a:cs typeface="+mn-cs"/>
              </a:rPr>
              <a:t> 1</a:t>
            </a:r>
            <a:r>
              <a:rPr lang="en-US" sz="2400" dirty="0" smtClean="0">
                <a:ea typeface="+mn-ea"/>
                <a:cs typeface="+mn-cs"/>
              </a:rPr>
              <a:t>: </a:t>
            </a:r>
            <a:r>
              <a:rPr lang="en-US" sz="2400" dirty="0" err="1" smtClean="0">
                <a:ea typeface="+mn-ea"/>
                <a:cs typeface="+mn-cs"/>
              </a:rPr>
              <a:t>Orientasi</a:t>
            </a:r>
            <a:r>
              <a:rPr lang="en-US" sz="2400" dirty="0" smtClean="0">
                <a:ea typeface="+mn-ea"/>
                <a:cs typeface="+mn-cs"/>
              </a:rPr>
              <a:t> </a:t>
            </a:r>
            <a:r>
              <a:rPr lang="en-US" sz="2400" dirty="0" err="1" smtClean="0">
                <a:ea typeface="+mn-ea"/>
                <a:cs typeface="+mn-cs"/>
              </a:rPr>
              <a:t>pada</a:t>
            </a:r>
            <a:r>
              <a:rPr lang="en-US" sz="2400" dirty="0" smtClean="0">
                <a:ea typeface="+mn-ea"/>
                <a:cs typeface="+mn-cs"/>
              </a:rPr>
              <a:t> </a:t>
            </a:r>
            <a:r>
              <a:rPr lang="en-US" sz="2400" dirty="0" err="1" smtClean="0">
                <a:ea typeface="+mn-ea"/>
                <a:cs typeface="+mn-cs"/>
              </a:rPr>
              <a:t>penghindaran</a:t>
            </a:r>
            <a:r>
              <a:rPr lang="en-US" sz="2400" dirty="0" smtClean="0">
                <a:ea typeface="+mn-ea"/>
                <a:cs typeface="+mn-cs"/>
              </a:rPr>
              <a:t> </a:t>
            </a:r>
            <a:r>
              <a:rPr lang="en-US" sz="2400" dirty="0" err="1" smtClean="0">
                <a:ea typeface="+mn-ea"/>
                <a:cs typeface="+mn-cs"/>
              </a:rPr>
              <a:t>terhadap</a:t>
            </a:r>
            <a:r>
              <a:rPr lang="en-US" sz="2400" dirty="0" smtClean="0">
                <a:ea typeface="+mn-ea"/>
                <a:cs typeface="+mn-cs"/>
              </a:rPr>
              <a:t> </a:t>
            </a:r>
            <a:r>
              <a:rPr lang="en-US" sz="2400" b="1" dirty="0" err="1" smtClean="0">
                <a:solidFill>
                  <a:srgbClr val="0070C0"/>
                </a:solidFill>
                <a:ea typeface="+mn-ea"/>
                <a:cs typeface="+mn-cs"/>
              </a:rPr>
              <a:t>hukuman</a:t>
            </a:r>
            <a:r>
              <a:rPr lang="en-US" sz="2400" b="1" dirty="0" smtClean="0">
                <a:solidFill>
                  <a:srgbClr val="0070C0"/>
                </a:solidFill>
                <a:ea typeface="+mn-ea"/>
                <a:cs typeface="+mn-cs"/>
              </a:rPr>
              <a:t> </a:t>
            </a:r>
            <a:r>
              <a:rPr lang="en-US" sz="2400" b="1" dirty="0" err="1" smtClean="0">
                <a:solidFill>
                  <a:srgbClr val="0070C0"/>
                </a:solidFill>
                <a:ea typeface="+mn-ea"/>
                <a:cs typeface="+mn-cs"/>
              </a:rPr>
              <a:t>fisik</a:t>
            </a:r>
            <a:r>
              <a:rPr lang="en-US" sz="2400" dirty="0" smtClean="0">
                <a:ea typeface="+mn-ea"/>
                <a:cs typeface="+mn-cs"/>
              </a:rPr>
              <a:t> (</a:t>
            </a:r>
            <a:r>
              <a:rPr lang="en-US" sz="2400" i="1" dirty="0" err="1" smtClean="0">
                <a:ea typeface="+mn-ea"/>
                <a:cs typeface="+mn-cs"/>
              </a:rPr>
              <a:t>berperilaku</a:t>
            </a:r>
            <a:r>
              <a:rPr lang="en-US" sz="2400" i="1" dirty="0" smtClean="0">
                <a:ea typeface="+mn-ea"/>
                <a:cs typeface="+mn-cs"/>
              </a:rPr>
              <a:t> </a:t>
            </a:r>
            <a:r>
              <a:rPr lang="en-US" sz="2400" i="1" dirty="0" err="1" smtClean="0">
                <a:ea typeface="+mn-ea"/>
                <a:cs typeface="+mn-cs"/>
              </a:rPr>
              <a:t>baik</a:t>
            </a:r>
            <a:r>
              <a:rPr lang="en-US" sz="2400" i="1" dirty="0" smtClean="0">
                <a:ea typeface="+mn-ea"/>
                <a:cs typeface="+mn-cs"/>
              </a:rPr>
              <a:t> demi </a:t>
            </a:r>
            <a:r>
              <a:rPr lang="en-US" sz="2400" i="1" dirty="0" err="1" smtClean="0">
                <a:ea typeface="+mn-ea"/>
                <a:cs typeface="+mn-cs"/>
              </a:rPr>
              <a:t>menghindari</a:t>
            </a:r>
            <a:r>
              <a:rPr lang="en-US" sz="2400" i="1" dirty="0" smtClean="0">
                <a:ea typeface="+mn-ea"/>
                <a:cs typeface="+mn-cs"/>
              </a:rPr>
              <a:t> </a:t>
            </a:r>
            <a:r>
              <a:rPr lang="en-US" sz="2400" i="1" dirty="0" err="1" smtClean="0">
                <a:ea typeface="+mn-ea"/>
                <a:cs typeface="+mn-cs"/>
              </a:rPr>
              <a:t>hukuman</a:t>
            </a:r>
            <a:r>
              <a:rPr lang="en-US" sz="2400" i="1" dirty="0" smtClean="0">
                <a:ea typeface="+mn-ea"/>
                <a:cs typeface="+mn-cs"/>
              </a:rPr>
              <a:t> </a:t>
            </a:r>
            <a:r>
              <a:rPr lang="en-US" sz="2400" i="1" dirty="0" err="1" smtClean="0">
                <a:ea typeface="+mn-ea"/>
                <a:cs typeface="+mn-cs"/>
              </a:rPr>
              <a:t>fisik</a:t>
            </a:r>
            <a:r>
              <a:rPr lang="en-US" sz="2400" dirty="0" smtClean="0">
                <a:ea typeface="+mn-ea"/>
                <a:cs typeface="+mn-cs"/>
              </a:rPr>
              <a:t>)</a:t>
            </a:r>
          </a:p>
          <a:p>
            <a:pPr marL="236538" indent="-236538">
              <a:defRPr/>
            </a:pPr>
            <a:r>
              <a:rPr lang="en-US" sz="2400" b="1" dirty="0" err="1" smtClean="0">
                <a:ea typeface="+mn-ea"/>
                <a:cs typeface="+mn-cs"/>
              </a:rPr>
              <a:t>Tahap</a:t>
            </a:r>
            <a:r>
              <a:rPr lang="en-US" sz="2400" b="1" dirty="0" smtClean="0">
                <a:ea typeface="+mn-ea"/>
                <a:cs typeface="+mn-cs"/>
              </a:rPr>
              <a:t> 2</a:t>
            </a:r>
            <a:r>
              <a:rPr lang="en-US" sz="2400" dirty="0" smtClean="0">
                <a:ea typeface="+mn-ea"/>
                <a:cs typeface="+mn-cs"/>
              </a:rPr>
              <a:t>: </a:t>
            </a:r>
            <a:r>
              <a:rPr lang="en-US" sz="2400" dirty="0" err="1" smtClean="0">
                <a:ea typeface="+mn-ea"/>
                <a:cs typeface="+mn-cs"/>
              </a:rPr>
              <a:t>Orientasi</a:t>
            </a:r>
            <a:r>
              <a:rPr lang="en-US" sz="2400" dirty="0" smtClean="0">
                <a:ea typeface="+mn-ea"/>
                <a:cs typeface="+mn-cs"/>
              </a:rPr>
              <a:t> </a:t>
            </a:r>
            <a:r>
              <a:rPr lang="en-US" sz="2400" dirty="0" err="1" smtClean="0">
                <a:ea typeface="+mn-ea"/>
                <a:cs typeface="+mn-cs"/>
              </a:rPr>
              <a:t>pada</a:t>
            </a:r>
            <a:r>
              <a:rPr lang="en-US" sz="2400" dirty="0" smtClean="0">
                <a:ea typeface="+mn-ea"/>
                <a:cs typeface="+mn-cs"/>
              </a:rPr>
              <a:t> </a:t>
            </a:r>
            <a:r>
              <a:rPr lang="en-US" sz="2400" dirty="0" err="1" smtClean="0">
                <a:ea typeface="+mn-ea"/>
                <a:cs typeface="+mn-cs"/>
              </a:rPr>
              <a:t>pemerolehan</a:t>
            </a:r>
            <a:r>
              <a:rPr lang="en-US" sz="2400" dirty="0" smtClean="0">
                <a:ea typeface="+mn-ea"/>
                <a:cs typeface="+mn-cs"/>
              </a:rPr>
              <a:t> </a:t>
            </a:r>
            <a:r>
              <a:rPr lang="en-US" sz="2400" b="1" dirty="0" err="1" smtClean="0">
                <a:solidFill>
                  <a:srgbClr val="0070C0"/>
                </a:solidFill>
                <a:ea typeface="+mn-ea"/>
                <a:cs typeface="+mn-cs"/>
              </a:rPr>
              <a:t>imbalan</a:t>
            </a:r>
            <a:r>
              <a:rPr lang="en-US" sz="2400" dirty="0" smtClean="0">
                <a:ea typeface="+mn-ea"/>
                <a:cs typeface="+mn-cs"/>
              </a:rPr>
              <a:t> (</a:t>
            </a:r>
            <a:r>
              <a:rPr lang="en-US" sz="2400" i="1" dirty="0" err="1" smtClean="0">
                <a:ea typeface="+mn-ea"/>
                <a:cs typeface="+mn-cs"/>
              </a:rPr>
              <a:t>berperilaku</a:t>
            </a:r>
            <a:r>
              <a:rPr lang="en-US" sz="2400" i="1" dirty="0" smtClean="0">
                <a:ea typeface="+mn-ea"/>
                <a:cs typeface="+mn-cs"/>
              </a:rPr>
              <a:t> </a:t>
            </a:r>
            <a:r>
              <a:rPr lang="en-US" sz="2400" i="1" dirty="0" err="1" smtClean="0">
                <a:ea typeface="+mn-ea"/>
                <a:cs typeface="+mn-cs"/>
              </a:rPr>
              <a:t>baik</a:t>
            </a:r>
            <a:r>
              <a:rPr lang="en-US" sz="2400" i="1" dirty="0" smtClean="0">
                <a:ea typeface="+mn-ea"/>
                <a:cs typeface="+mn-cs"/>
              </a:rPr>
              <a:t> demi </a:t>
            </a:r>
            <a:r>
              <a:rPr lang="en-US" sz="2400" i="1" dirty="0" err="1" smtClean="0">
                <a:ea typeface="+mn-ea"/>
                <a:cs typeface="+mn-cs"/>
              </a:rPr>
              <a:t>mendapat</a:t>
            </a:r>
            <a:r>
              <a:rPr lang="en-US" sz="2400" i="1" dirty="0" smtClean="0">
                <a:ea typeface="+mn-ea"/>
                <a:cs typeface="+mn-cs"/>
              </a:rPr>
              <a:t> </a:t>
            </a:r>
            <a:r>
              <a:rPr lang="en-US" sz="2400" i="1" dirty="0" err="1" smtClean="0">
                <a:ea typeface="+mn-ea"/>
                <a:cs typeface="+mn-cs"/>
              </a:rPr>
              <a:t>imbalan</a:t>
            </a:r>
            <a:r>
              <a:rPr lang="en-US" sz="2400" dirty="0" smtClean="0">
                <a:ea typeface="+mn-ea"/>
                <a:cs typeface="+mn-cs"/>
              </a:rPr>
              <a:t>)</a:t>
            </a:r>
          </a:p>
          <a:p>
            <a:pPr marL="0" indent="0">
              <a:buFont typeface="Wingdings" pitchFamily="2" charset="2"/>
              <a:buNone/>
              <a:defRPr/>
            </a:pPr>
            <a:endParaRPr lang="en-US" sz="2400" dirty="0" smtClean="0">
              <a:ea typeface="+mn-ea"/>
              <a:cs typeface="+mn-cs"/>
            </a:endParaRPr>
          </a:p>
        </p:txBody>
      </p:sp>
      <p:pic>
        <p:nvPicPr>
          <p:cNvPr id="32772" name="Picture 2"/>
          <p:cNvPicPr>
            <a:picLocks noChangeAspect="1" noChangeArrowheads="1"/>
          </p:cNvPicPr>
          <p:nvPr/>
        </p:nvPicPr>
        <p:blipFill>
          <a:blip r:embed="rId2"/>
          <a:srcRect/>
          <a:stretch>
            <a:fillRect/>
          </a:stretch>
        </p:blipFill>
        <p:spPr bwMode="auto">
          <a:xfrm>
            <a:off x="6064250" y="1341438"/>
            <a:ext cx="3060700" cy="4011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5" name="Rectangle 4"/>
          <p:cNvSpPr/>
          <p:nvPr/>
        </p:nvSpPr>
        <p:spPr bwMode="auto">
          <a:xfrm>
            <a:off x="6064250" y="5353050"/>
            <a:ext cx="3060700" cy="1504950"/>
          </a:xfrm>
          <a:prstGeom prst="rect">
            <a:avLst/>
          </a:prstGeom>
          <a:solidFill>
            <a:schemeClr val="tx2">
              <a:lumMod val="40000"/>
              <a:lumOff val="60000"/>
            </a:schemeClr>
          </a:solidFill>
          <a:ln w="9525" cap="flat" cmpd="sng" algn="ctr">
            <a:solidFill>
              <a:schemeClr val="tx1"/>
            </a:solidFill>
            <a:prstDash val="solid"/>
            <a:round/>
            <a:headEnd type="none" w="med" len="med"/>
            <a:tailEnd type="none" w="med" len="med"/>
          </a:ln>
          <a:effectLst/>
        </p:spPr>
        <p:txBody>
          <a:bodyPr/>
          <a:lstStyle/>
          <a:p>
            <a:pPr algn="ctr">
              <a:defRPr/>
            </a:pPr>
            <a:r>
              <a:rPr lang="en-US" sz="2400" dirty="0">
                <a:solidFill>
                  <a:schemeClr val="tx2">
                    <a:lumMod val="75000"/>
                  </a:schemeClr>
                </a:solidFill>
                <a:ea typeface="+mn-ea"/>
              </a:rPr>
              <a:t>LAWRENCE KOHLBERG</a:t>
            </a:r>
          </a:p>
        </p:txBody>
      </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750" y="692150"/>
            <a:ext cx="8064500" cy="5689600"/>
          </a:xfrm>
          <a:solidFill>
            <a:schemeClr val="accent1">
              <a:lumMod val="20000"/>
              <a:lumOff val="80000"/>
            </a:schemeClr>
          </a:solidFill>
        </p:spPr>
        <p:txBody>
          <a:bodyPr/>
          <a:lstStyle/>
          <a:p>
            <a:pPr marL="0" indent="0">
              <a:buFont typeface="Wingdings" pitchFamily="2" charset="2"/>
              <a:buNone/>
              <a:defRPr/>
            </a:pPr>
            <a:endParaRPr lang="en-US" sz="2400" b="1" dirty="0" smtClean="0"/>
          </a:p>
          <a:p>
            <a:pPr marL="0" indent="0">
              <a:buFont typeface="Wingdings" pitchFamily="2" charset="2"/>
              <a:buNone/>
              <a:defRPr/>
            </a:pPr>
            <a:r>
              <a:rPr lang="en-US" sz="2400" b="1" dirty="0" smtClean="0">
                <a:solidFill>
                  <a:srgbClr val="7030A0"/>
                </a:solidFill>
              </a:rPr>
              <a:t>2). Tingkat </a:t>
            </a:r>
            <a:r>
              <a:rPr lang="en-US" sz="2400" b="1" i="1" dirty="0" smtClean="0">
                <a:solidFill>
                  <a:srgbClr val="7030A0"/>
                </a:solidFill>
              </a:rPr>
              <a:t>Conventional </a:t>
            </a:r>
            <a:r>
              <a:rPr lang="en-US" sz="2400" b="1" dirty="0" smtClean="0">
                <a:solidFill>
                  <a:srgbClr val="7030A0"/>
                </a:solidFill>
              </a:rPr>
              <a:t>(</a:t>
            </a:r>
            <a:r>
              <a:rPr lang="en-US" sz="2400" b="1" dirty="0" err="1" smtClean="0">
                <a:solidFill>
                  <a:srgbClr val="7030A0"/>
                </a:solidFill>
              </a:rPr>
              <a:t>adat</a:t>
            </a:r>
            <a:r>
              <a:rPr lang="en-US" sz="2400" b="1" dirty="0" smtClean="0">
                <a:solidFill>
                  <a:srgbClr val="7030A0"/>
                </a:solidFill>
              </a:rPr>
              <a:t>):</a:t>
            </a:r>
          </a:p>
          <a:p>
            <a:pPr marL="0" indent="0">
              <a:defRPr/>
            </a:pPr>
            <a:r>
              <a:rPr lang="en-US" sz="2400" b="1" dirty="0" err="1" smtClean="0"/>
              <a:t>Tahap</a:t>
            </a:r>
            <a:r>
              <a:rPr lang="en-US" sz="2400" b="1" dirty="0" smtClean="0"/>
              <a:t> 3</a:t>
            </a:r>
            <a:r>
              <a:rPr lang="en-US" sz="2400" dirty="0" smtClean="0"/>
              <a:t>: </a:t>
            </a:r>
            <a:r>
              <a:rPr lang="en-US" sz="2400" dirty="0" err="1" smtClean="0"/>
              <a:t>Orientasi</a:t>
            </a:r>
            <a:r>
              <a:rPr lang="en-US" sz="2400" dirty="0" smtClean="0"/>
              <a:t> </a:t>
            </a:r>
            <a:r>
              <a:rPr lang="en-US" sz="2400" dirty="0" err="1" smtClean="0"/>
              <a:t>pada</a:t>
            </a:r>
            <a:r>
              <a:rPr lang="en-US" sz="2400" dirty="0" smtClean="0"/>
              <a:t> </a:t>
            </a:r>
            <a:r>
              <a:rPr lang="en-US" sz="2400" dirty="0" err="1" smtClean="0"/>
              <a:t>predikat</a:t>
            </a:r>
            <a:r>
              <a:rPr lang="en-US" sz="2400" dirty="0" smtClean="0"/>
              <a:t> </a:t>
            </a:r>
            <a:r>
              <a:rPr lang="ja-JP" altLang="en-US" sz="2400" dirty="0" smtClean="0"/>
              <a:t>“</a:t>
            </a:r>
            <a:r>
              <a:rPr lang="en-US" altLang="ja-JP" sz="2400" b="1" dirty="0" err="1" smtClean="0">
                <a:solidFill>
                  <a:srgbClr val="0070C0"/>
                </a:solidFill>
              </a:rPr>
              <a:t>anak</a:t>
            </a:r>
            <a:r>
              <a:rPr lang="en-US" altLang="ja-JP" sz="2400" b="1" dirty="0" smtClean="0">
                <a:solidFill>
                  <a:srgbClr val="0070C0"/>
                </a:solidFill>
              </a:rPr>
              <a:t> </a:t>
            </a:r>
            <a:r>
              <a:rPr lang="en-US" altLang="ja-JP" sz="2400" b="1" dirty="0" err="1" smtClean="0">
                <a:solidFill>
                  <a:srgbClr val="0070C0"/>
                </a:solidFill>
              </a:rPr>
              <a:t>manis</a:t>
            </a:r>
            <a:r>
              <a:rPr lang="ja-JP" altLang="en-US" sz="2400" dirty="0" smtClean="0"/>
              <a:t>”</a:t>
            </a:r>
            <a:r>
              <a:rPr lang="en-US" altLang="ja-JP" sz="2400" dirty="0" smtClean="0"/>
              <a:t> (</a:t>
            </a:r>
            <a:r>
              <a:rPr lang="en-US" altLang="ja-JP" sz="2400" i="1" dirty="0" err="1" smtClean="0"/>
              <a:t>berperilaku</a:t>
            </a:r>
            <a:r>
              <a:rPr lang="en-US" altLang="ja-JP" sz="2400" i="1" dirty="0" smtClean="0"/>
              <a:t> </a:t>
            </a:r>
            <a:r>
              <a:rPr lang="en-US" altLang="ja-JP" sz="2400" i="1" dirty="0" err="1" smtClean="0"/>
              <a:t>baik</a:t>
            </a:r>
            <a:r>
              <a:rPr lang="en-US" altLang="ja-JP" sz="2400" i="1" dirty="0" smtClean="0"/>
              <a:t> demi </a:t>
            </a:r>
            <a:r>
              <a:rPr lang="en-US" altLang="ja-JP" sz="2400" i="1" dirty="0" err="1" smtClean="0"/>
              <a:t>memenuhi</a:t>
            </a:r>
            <a:r>
              <a:rPr lang="en-US" altLang="ja-JP" sz="2400" i="1" dirty="0" smtClean="0"/>
              <a:t> </a:t>
            </a:r>
            <a:r>
              <a:rPr lang="en-US" altLang="ja-JP" sz="2400" i="1" dirty="0" err="1" smtClean="0"/>
              <a:t>harapan</a:t>
            </a:r>
            <a:r>
              <a:rPr lang="en-US" altLang="ja-JP" sz="2400" i="1" dirty="0" smtClean="0"/>
              <a:t> </a:t>
            </a:r>
            <a:r>
              <a:rPr lang="en-US" altLang="ja-JP" sz="2400" i="1" dirty="0" err="1" smtClean="0"/>
              <a:t>lingkungan</a:t>
            </a:r>
            <a:r>
              <a:rPr lang="en-US" altLang="ja-JP" sz="2400" dirty="0" smtClean="0"/>
              <a:t>)</a:t>
            </a:r>
          </a:p>
          <a:p>
            <a:pPr marL="0" indent="0">
              <a:defRPr/>
            </a:pPr>
            <a:r>
              <a:rPr lang="en-US" sz="2400" b="1" dirty="0" err="1" smtClean="0"/>
              <a:t>Tahap</a:t>
            </a:r>
            <a:r>
              <a:rPr lang="en-US" sz="2400" b="1" dirty="0" smtClean="0"/>
              <a:t> 4</a:t>
            </a:r>
            <a:r>
              <a:rPr lang="en-US" sz="2400" dirty="0" smtClean="0"/>
              <a:t>: </a:t>
            </a:r>
            <a:r>
              <a:rPr lang="en-US" sz="2400" dirty="0" err="1" smtClean="0"/>
              <a:t>Orientasi</a:t>
            </a:r>
            <a:r>
              <a:rPr lang="en-US" sz="2400" dirty="0" smtClean="0"/>
              <a:t> </a:t>
            </a:r>
            <a:r>
              <a:rPr lang="en-US" sz="2400" dirty="0" err="1" smtClean="0"/>
              <a:t>pada</a:t>
            </a:r>
            <a:r>
              <a:rPr lang="en-US" sz="2400" dirty="0" smtClean="0"/>
              <a:t> </a:t>
            </a:r>
            <a:r>
              <a:rPr lang="en-US" sz="2400" b="1" dirty="0" err="1" smtClean="0">
                <a:solidFill>
                  <a:srgbClr val="0070C0"/>
                </a:solidFill>
              </a:rPr>
              <a:t>aturan</a:t>
            </a:r>
            <a:r>
              <a:rPr lang="en-US" sz="2400" b="1" dirty="0" smtClean="0">
                <a:solidFill>
                  <a:srgbClr val="0070C0"/>
                </a:solidFill>
              </a:rPr>
              <a:t> formal </a:t>
            </a:r>
            <a:r>
              <a:rPr lang="en-US" sz="2400" dirty="0" smtClean="0"/>
              <a:t>(</a:t>
            </a:r>
            <a:r>
              <a:rPr lang="en-US" sz="2400" i="1" dirty="0" err="1" smtClean="0"/>
              <a:t>berperilaku</a:t>
            </a:r>
            <a:r>
              <a:rPr lang="en-US" sz="2400" i="1" dirty="0" smtClean="0"/>
              <a:t> </a:t>
            </a:r>
            <a:r>
              <a:rPr lang="en-US" sz="2400" i="1" dirty="0" err="1" smtClean="0"/>
              <a:t>baik</a:t>
            </a:r>
            <a:r>
              <a:rPr lang="en-US" sz="2400" i="1" dirty="0" smtClean="0"/>
              <a:t> demi </a:t>
            </a:r>
            <a:r>
              <a:rPr lang="en-US" sz="2400" i="1" dirty="0" err="1" smtClean="0"/>
              <a:t>memenuhi</a:t>
            </a:r>
            <a:r>
              <a:rPr lang="en-US" sz="2400" i="1" dirty="0" smtClean="0"/>
              <a:t> </a:t>
            </a:r>
            <a:r>
              <a:rPr lang="en-US" sz="2400" i="1" dirty="0" err="1" smtClean="0"/>
              <a:t>norma</a:t>
            </a:r>
            <a:r>
              <a:rPr lang="en-US" sz="2400" i="1" dirty="0" smtClean="0"/>
              <a:t>/</a:t>
            </a:r>
            <a:r>
              <a:rPr lang="en-US" sz="2400" i="1" dirty="0" err="1" smtClean="0"/>
              <a:t>aturan</a:t>
            </a:r>
            <a:r>
              <a:rPr lang="en-US" sz="2400" dirty="0" smtClean="0"/>
              <a:t>)</a:t>
            </a:r>
            <a:endParaRPr lang="en-US" sz="2400" b="1" dirty="0" smtClean="0"/>
          </a:p>
          <a:p>
            <a:pPr marL="0" indent="0">
              <a:buFont typeface="Wingdings" pitchFamily="2" charset="2"/>
              <a:buNone/>
              <a:defRPr/>
            </a:pPr>
            <a:r>
              <a:rPr lang="en-US" sz="2400" b="1" dirty="0" smtClean="0">
                <a:solidFill>
                  <a:srgbClr val="7030A0"/>
                </a:solidFill>
              </a:rPr>
              <a:t>3). Tingkat </a:t>
            </a:r>
            <a:r>
              <a:rPr lang="en-US" sz="2400" b="1" i="1" dirty="0" err="1" smtClean="0">
                <a:solidFill>
                  <a:srgbClr val="7030A0"/>
                </a:solidFill>
              </a:rPr>
              <a:t>Pasca</a:t>
            </a:r>
            <a:r>
              <a:rPr lang="en-US" sz="2400" b="1" i="1" dirty="0" smtClean="0">
                <a:solidFill>
                  <a:srgbClr val="7030A0"/>
                </a:solidFill>
              </a:rPr>
              <a:t> Conventional</a:t>
            </a:r>
            <a:r>
              <a:rPr lang="en-US" sz="2400" b="1" dirty="0" smtClean="0">
                <a:solidFill>
                  <a:srgbClr val="7030A0"/>
                </a:solidFill>
              </a:rPr>
              <a:t> (</a:t>
            </a:r>
            <a:r>
              <a:rPr lang="en-US" sz="2400" b="1" dirty="0" err="1" smtClean="0">
                <a:solidFill>
                  <a:srgbClr val="7030A0"/>
                </a:solidFill>
              </a:rPr>
              <a:t>pasca-adat</a:t>
            </a:r>
            <a:r>
              <a:rPr lang="en-US" sz="2400" b="1" dirty="0" smtClean="0">
                <a:solidFill>
                  <a:srgbClr val="7030A0"/>
                </a:solidFill>
              </a:rPr>
              <a:t>):</a:t>
            </a:r>
          </a:p>
          <a:p>
            <a:pPr marL="0" indent="0">
              <a:defRPr/>
            </a:pPr>
            <a:r>
              <a:rPr lang="en-US" sz="2400" b="1" dirty="0" err="1" smtClean="0"/>
              <a:t>Tahap</a:t>
            </a:r>
            <a:r>
              <a:rPr lang="en-US" sz="2400" b="1" dirty="0" smtClean="0"/>
              <a:t> 5</a:t>
            </a:r>
            <a:r>
              <a:rPr lang="en-US" sz="2400" dirty="0" smtClean="0"/>
              <a:t>: </a:t>
            </a:r>
            <a:r>
              <a:rPr lang="en-US" sz="2400" dirty="0" err="1" smtClean="0"/>
              <a:t>Orientasi</a:t>
            </a:r>
            <a:r>
              <a:rPr lang="en-US" sz="2400" dirty="0" smtClean="0"/>
              <a:t> </a:t>
            </a:r>
            <a:r>
              <a:rPr lang="en-US" sz="2400" dirty="0" err="1" smtClean="0"/>
              <a:t>pada</a:t>
            </a:r>
            <a:r>
              <a:rPr lang="en-US" sz="2400" dirty="0" smtClean="0"/>
              <a:t> </a:t>
            </a:r>
            <a:r>
              <a:rPr lang="en-US" sz="2400" dirty="0" err="1" smtClean="0"/>
              <a:t>terpenuhinya</a:t>
            </a:r>
            <a:r>
              <a:rPr lang="en-US" sz="2400" dirty="0" smtClean="0"/>
              <a:t> </a:t>
            </a:r>
            <a:r>
              <a:rPr lang="en-US" sz="2400" b="1" dirty="0" err="1" smtClean="0">
                <a:solidFill>
                  <a:srgbClr val="0070C0"/>
                </a:solidFill>
              </a:rPr>
              <a:t>hak-hak</a:t>
            </a:r>
            <a:r>
              <a:rPr lang="en-US" sz="2400" b="1" dirty="0" smtClean="0">
                <a:solidFill>
                  <a:srgbClr val="0070C0"/>
                </a:solidFill>
              </a:rPr>
              <a:t> </a:t>
            </a:r>
            <a:r>
              <a:rPr lang="en-US" sz="2400" b="1" dirty="0" err="1" smtClean="0">
                <a:solidFill>
                  <a:srgbClr val="0070C0"/>
                </a:solidFill>
              </a:rPr>
              <a:t>setiap</a:t>
            </a:r>
            <a:r>
              <a:rPr lang="en-US" sz="2400" b="1" dirty="0" smtClean="0">
                <a:solidFill>
                  <a:srgbClr val="0070C0"/>
                </a:solidFill>
              </a:rPr>
              <a:t> </a:t>
            </a:r>
            <a:r>
              <a:rPr lang="en-US" sz="2400" b="1" dirty="0" err="1" smtClean="0">
                <a:solidFill>
                  <a:srgbClr val="0070C0"/>
                </a:solidFill>
              </a:rPr>
              <a:t>individu</a:t>
            </a:r>
            <a:r>
              <a:rPr lang="en-US" sz="2400" b="1" dirty="0" smtClean="0">
                <a:solidFill>
                  <a:srgbClr val="0070C0"/>
                </a:solidFill>
              </a:rPr>
              <a:t> </a:t>
            </a:r>
            <a:r>
              <a:rPr lang="en-US" sz="2400" dirty="0" smtClean="0"/>
              <a:t>(</a:t>
            </a:r>
            <a:r>
              <a:rPr lang="en-US" sz="2400" i="1" dirty="0" err="1" smtClean="0"/>
              <a:t>berperilaku</a:t>
            </a:r>
            <a:r>
              <a:rPr lang="en-US" sz="2400" i="1" dirty="0" smtClean="0"/>
              <a:t> </a:t>
            </a:r>
            <a:r>
              <a:rPr lang="en-US" sz="2400" i="1" dirty="0" err="1" smtClean="0"/>
              <a:t>baik</a:t>
            </a:r>
            <a:r>
              <a:rPr lang="en-US" sz="2400" i="1" dirty="0" smtClean="0"/>
              <a:t> demi </a:t>
            </a:r>
            <a:r>
              <a:rPr lang="en-US" sz="2400" i="1" dirty="0" err="1" smtClean="0"/>
              <a:t>memenuhi</a:t>
            </a:r>
            <a:r>
              <a:rPr lang="en-US" sz="2400" i="1" dirty="0" smtClean="0"/>
              <a:t> </a:t>
            </a:r>
            <a:r>
              <a:rPr lang="en-US" sz="2400" i="1" dirty="0" err="1" smtClean="0"/>
              <a:t>hak-hak</a:t>
            </a:r>
            <a:r>
              <a:rPr lang="en-US" sz="2400" i="1" dirty="0" smtClean="0"/>
              <a:t> </a:t>
            </a:r>
            <a:r>
              <a:rPr lang="en-US" sz="2400" i="1" dirty="0" err="1" smtClean="0"/>
              <a:t>tiap</a:t>
            </a:r>
            <a:r>
              <a:rPr lang="en-US" sz="2400" i="1" dirty="0" smtClean="0"/>
              <a:t> </a:t>
            </a:r>
            <a:r>
              <a:rPr lang="en-US" sz="2400" i="1" dirty="0" err="1" smtClean="0"/>
              <a:t>individu</a:t>
            </a:r>
            <a:r>
              <a:rPr lang="en-US" sz="2400" dirty="0" smtClean="0"/>
              <a:t>)</a:t>
            </a:r>
          </a:p>
          <a:p>
            <a:pPr marL="0" indent="0">
              <a:defRPr/>
            </a:pPr>
            <a:r>
              <a:rPr lang="en-US" sz="2400" b="1" dirty="0" err="1" smtClean="0"/>
              <a:t>Tahap</a:t>
            </a:r>
            <a:r>
              <a:rPr lang="en-US" sz="2400" b="1" dirty="0" smtClean="0"/>
              <a:t> 6</a:t>
            </a:r>
            <a:r>
              <a:rPr lang="en-US" sz="2400" dirty="0" smtClean="0"/>
              <a:t>: </a:t>
            </a:r>
            <a:r>
              <a:rPr lang="en-US" sz="2400" dirty="0" err="1" smtClean="0"/>
              <a:t>Orientasi</a:t>
            </a:r>
            <a:r>
              <a:rPr lang="en-US" sz="2400" dirty="0" smtClean="0"/>
              <a:t> </a:t>
            </a:r>
            <a:r>
              <a:rPr lang="en-US" sz="2400" dirty="0" err="1" smtClean="0"/>
              <a:t>pada</a:t>
            </a:r>
            <a:r>
              <a:rPr lang="en-US" sz="2400" dirty="0" smtClean="0"/>
              <a:t> </a:t>
            </a:r>
            <a:r>
              <a:rPr lang="en-US" sz="2400" b="1" dirty="0" err="1" smtClean="0">
                <a:solidFill>
                  <a:srgbClr val="0070C0"/>
                </a:solidFill>
              </a:rPr>
              <a:t>nilai-nilai</a:t>
            </a:r>
            <a:r>
              <a:rPr lang="en-US" sz="2400" b="1" dirty="0" smtClean="0">
                <a:solidFill>
                  <a:srgbClr val="0070C0"/>
                </a:solidFill>
              </a:rPr>
              <a:t> yang universal </a:t>
            </a:r>
            <a:r>
              <a:rPr lang="en-US" sz="2400" dirty="0" smtClean="0"/>
              <a:t>(</a:t>
            </a:r>
            <a:r>
              <a:rPr lang="en-US" sz="2400" i="1" dirty="0" err="1" smtClean="0"/>
              <a:t>berperilaku</a:t>
            </a:r>
            <a:r>
              <a:rPr lang="en-US" sz="2400" i="1" dirty="0" smtClean="0"/>
              <a:t> </a:t>
            </a:r>
            <a:r>
              <a:rPr lang="en-US" sz="2400" i="1" dirty="0" err="1" smtClean="0"/>
              <a:t>baik</a:t>
            </a:r>
            <a:r>
              <a:rPr lang="en-US" sz="2400" i="1" dirty="0" smtClean="0"/>
              <a:t> demi </a:t>
            </a:r>
            <a:r>
              <a:rPr lang="en-US" sz="2400" i="1" dirty="0" err="1" smtClean="0"/>
              <a:t>mewujudkan</a:t>
            </a:r>
            <a:r>
              <a:rPr lang="en-US" sz="2400" i="1" dirty="0" smtClean="0"/>
              <a:t> </a:t>
            </a:r>
            <a:r>
              <a:rPr lang="en-US" sz="2400" i="1" dirty="0" err="1" smtClean="0"/>
              <a:t>nilai</a:t>
            </a:r>
            <a:r>
              <a:rPr lang="en-US" sz="2400" i="1" dirty="0" smtClean="0"/>
              <a:t> yang </a:t>
            </a:r>
            <a:r>
              <a:rPr lang="en-US" sz="2400" i="1" dirty="0" err="1" smtClean="0"/>
              <a:t>luhur</a:t>
            </a:r>
            <a:r>
              <a:rPr lang="en-US" sz="2400" i="1" dirty="0" smtClean="0"/>
              <a:t> </a:t>
            </a:r>
            <a:r>
              <a:rPr lang="en-US" sz="2400" i="1" dirty="0" err="1" smtClean="0"/>
              <a:t>dan</a:t>
            </a:r>
            <a:r>
              <a:rPr lang="en-US" sz="2400" i="1" dirty="0" smtClean="0"/>
              <a:t> universal</a:t>
            </a:r>
            <a:r>
              <a:rPr lang="en-US" sz="2400" dirty="0" smtClean="0"/>
              <a:t>)</a:t>
            </a:r>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ID" smtClean="0"/>
              <a:t>5. Gaya Belajar</a:t>
            </a:r>
            <a:endParaRPr lang="en-US" smtClean="0"/>
          </a:p>
        </p:txBody>
      </p:sp>
      <p:sp>
        <p:nvSpPr>
          <p:cNvPr id="3" name="Content Placeholder 2"/>
          <p:cNvSpPr>
            <a:spLocks noGrp="1"/>
          </p:cNvSpPr>
          <p:nvPr>
            <p:ph idx="1"/>
          </p:nvPr>
        </p:nvSpPr>
        <p:spPr/>
        <p:txBody>
          <a:bodyPr/>
          <a:lstStyle/>
          <a:p>
            <a:pPr>
              <a:defRPr/>
            </a:pPr>
            <a:r>
              <a:rPr lang="en-US" sz="2400" dirty="0" err="1"/>
              <a:t>Belajar</a:t>
            </a:r>
            <a:r>
              <a:rPr lang="en-US" sz="2400" dirty="0"/>
              <a:t> </a:t>
            </a:r>
            <a:r>
              <a:rPr lang="en-US" sz="2400" dirty="0" err="1"/>
              <a:t>adalah</a:t>
            </a:r>
            <a:r>
              <a:rPr lang="en-US" sz="2400" dirty="0"/>
              <a:t> proses </a:t>
            </a:r>
            <a:r>
              <a:rPr lang="en-US" sz="2400" dirty="0" err="1"/>
              <a:t>memaknai</a:t>
            </a:r>
            <a:r>
              <a:rPr lang="en-US" sz="2400" dirty="0"/>
              <a:t> </a:t>
            </a:r>
            <a:r>
              <a:rPr lang="en-US" sz="2400" dirty="0" err="1"/>
              <a:t>pengalaman</a:t>
            </a:r>
            <a:r>
              <a:rPr lang="en-US" sz="2400" dirty="0"/>
              <a:t>. </a:t>
            </a:r>
            <a:endParaRPr lang="en-US" sz="2400" dirty="0" smtClean="0"/>
          </a:p>
          <a:p>
            <a:pPr>
              <a:defRPr/>
            </a:pPr>
            <a:r>
              <a:rPr lang="en-US" sz="2400" dirty="0" err="1" smtClean="0"/>
              <a:t>Sumber</a:t>
            </a:r>
            <a:r>
              <a:rPr lang="en-US" sz="2400" dirty="0" smtClean="0"/>
              <a:t> </a:t>
            </a:r>
            <a:r>
              <a:rPr lang="en-US" sz="2400" dirty="0" err="1" smtClean="0"/>
              <a:t>belajar</a:t>
            </a:r>
            <a:r>
              <a:rPr lang="en-US" sz="2400" dirty="0" smtClean="0"/>
              <a:t> </a:t>
            </a:r>
            <a:r>
              <a:rPr lang="en-US" sz="2400" dirty="0" err="1" smtClean="0"/>
              <a:t>ada</a:t>
            </a:r>
            <a:r>
              <a:rPr lang="en-US" sz="2400" dirty="0" smtClean="0"/>
              <a:t> </a:t>
            </a:r>
            <a:r>
              <a:rPr lang="en-US" sz="2400" dirty="0" err="1" smtClean="0"/>
              <a:t>bermacam-macam</a:t>
            </a:r>
            <a:r>
              <a:rPr lang="en-US" sz="2400" dirty="0" smtClean="0"/>
              <a:t>. Ada </a:t>
            </a:r>
            <a:r>
              <a:rPr lang="en-US" sz="2400" dirty="0" err="1" smtClean="0"/>
              <a:t>tipe</a:t>
            </a:r>
            <a:r>
              <a:rPr lang="en-US" sz="2400" dirty="0" smtClean="0"/>
              <a:t> </a:t>
            </a:r>
            <a:r>
              <a:rPr lang="en-US" sz="2400" dirty="0" err="1" smtClean="0"/>
              <a:t>anak</a:t>
            </a:r>
            <a:r>
              <a:rPr lang="en-US" sz="2400" dirty="0" smtClean="0"/>
              <a:t> yang </a:t>
            </a:r>
            <a:r>
              <a:rPr lang="en-US" sz="2400" dirty="0" err="1" smtClean="0"/>
              <a:t>belajar</a:t>
            </a:r>
            <a:r>
              <a:rPr lang="en-US" sz="2400" dirty="0" smtClean="0"/>
              <a:t> </a:t>
            </a:r>
            <a:r>
              <a:rPr lang="en-US" sz="2400" dirty="0" err="1" smtClean="0"/>
              <a:t>lewat</a:t>
            </a:r>
            <a:r>
              <a:rPr lang="en-US" sz="2400" dirty="0" smtClean="0"/>
              <a:t> </a:t>
            </a:r>
            <a:r>
              <a:rPr lang="en-US" sz="2400" dirty="0" err="1" smtClean="0"/>
              <a:t>membaca</a:t>
            </a:r>
            <a:r>
              <a:rPr lang="en-US" sz="2400" dirty="0" smtClean="0"/>
              <a:t> </a:t>
            </a:r>
            <a:r>
              <a:rPr lang="en-US" sz="2400" dirty="0" err="1" smtClean="0"/>
              <a:t>teks</a:t>
            </a:r>
            <a:r>
              <a:rPr lang="en-US" sz="2400" dirty="0" smtClean="0"/>
              <a:t>. Ada pula yang </a:t>
            </a:r>
            <a:r>
              <a:rPr lang="en-US" sz="2400" dirty="0" err="1" smtClean="0"/>
              <a:t>belajar</a:t>
            </a:r>
            <a:r>
              <a:rPr lang="en-US" sz="2400" dirty="0" smtClean="0"/>
              <a:t> </a:t>
            </a:r>
            <a:r>
              <a:rPr lang="en-US" sz="2400" dirty="0" err="1" smtClean="0"/>
              <a:t>dengan</a:t>
            </a:r>
            <a:r>
              <a:rPr lang="en-US" sz="2400" dirty="0" smtClean="0"/>
              <a:t> </a:t>
            </a:r>
            <a:r>
              <a:rPr lang="en-US" sz="2400" dirty="0" err="1" smtClean="0"/>
              <a:t>mendengarkan</a:t>
            </a:r>
            <a:r>
              <a:rPr lang="en-US" sz="2400" dirty="0" smtClean="0"/>
              <a:t> </a:t>
            </a:r>
            <a:r>
              <a:rPr lang="en-US" sz="2400" dirty="0" err="1"/>
              <a:t>penjelasan</a:t>
            </a:r>
            <a:r>
              <a:rPr lang="en-US" sz="2400" dirty="0"/>
              <a:t> </a:t>
            </a:r>
            <a:r>
              <a:rPr lang="en-US" sz="2400" dirty="0" err="1"/>
              <a:t>dari</a:t>
            </a:r>
            <a:r>
              <a:rPr lang="en-US" sz="2400" dirty="0"/>
              <a:t> </a:t>
            </a:r>
            <a:r>
              <a:rPr lang="en-US" sz="2400" dirty="0" err="1" smtClean="0"/>
              <a:t>narasumber</a:t>
            </a:r>
            <a:r>
              <a:rPr lang="en-US" sz="2400" dirty="0" smtClean="0"/>
              <a:t>, guru, </a:t>
            </a:r>
            <a:r>
              <a:rPr lang="en-US" sz="2400" dirty="0" err="1" smtClean="0"/>
              <a:t>atau</a:t>
            </a:r>
            <a:r>
              <a:rPr lang="en-US" sz="2400" dirty="0" smtClean="0"/>
              <a:t> </a:t>
            </a:r>
            <a:r>
              <a:rPr lang="en-US" sz="2400" dirty="0" err="1" smtClean="0"/>
              <a:t>siswa</a:t>
            </a:r>
            <a:r>
              <a:rPr lang="en-US" sz="2400" dirty="0" smtClean="0"/>
              <a:t> lain. </a:t>
            </a:r>
            <a:r>
              <a:rPr lang="en-US" sz="2400" dirty="0" err="1" smtClean="0"/>
              <a:t>Selanjutnya</a:t>
            </a:r>
            <a:r>
              <a:rPr lang="en-US" sz="2400" dirty="0" smtClean="0"/>
              <a:t>, </a:t>
            </a:r>
            <a:r>
              <a:rPr lang="en-US" sz="2400" dirty="0" err="1" smtClean="0"/>
              <a:t>ada</a:t>
            </a:r>
            <a:r>
              <a:rPr lang="en-US" sz="2400" dirty="0" smtClean="0"/>
              <a:t> juga yang </a:t>
            </a:r>
            <a:r>
              <a:rPr lang="en-US" sz="2400" dirty="0" err="1" smtClean="0"/>
              <a:t>memperoleh</a:t>
            </a:r>
            <a:r>
              <a:rPr lang="en-US" sz="2400" dirty="0" smtClean="0"/>
              <a:t> </a:t>
            </a:r>
            <a:r>
              <a:rPr lang="en-US" sz="2400" dirty="0" err="1" smtClean="0"/>
              <a:t>melalui</a:t>
            </a:r>
            <a:r>
              <a:rPr lang="en-US" sz="2400" dirty="0" smtClean="0"/>
              <a:t> </a:t>
            </a:r>
            <a:r>
              <a:rPr lang="en-US" sz="2400" dirty="0" err="1" smtClean="0"/>
              <a:t>aktivitas</a:t>
            </a:r>
            <a:r>
              <a:rPr lang="en-US" sz="2400" dirty="0" smtClean="0"/>
              <a:t> </a:t>
            </a:r>
            <a:r>
              <a:rPr lang="en-US" sz="2400" dirty="0" err="1" smtClean="0"/>
              <a:t>fisik</a:t>
            </a:r>
            <a:r>
              <a:rPr lang="en-US" sz="2400" dirty="0" smtClean="0"/>
              <a:t>. </a:t>
            </a:r>
          </a:p>
          <a:p>
            <a:pPr>
              <a:defRPr/>
            </a:pPr>
            <a:r>
              <a:rPr lang="en-US" sz="2400" dirty="0" err="1" smtClean="0"/>
              <a:t>Saat</a:t>
            </a:r>
            <a:r>
              <a:rPr lang="en-US" sz="2400" dirty="0" smtClean="0"/>
              <a:t> </a:t>
            </a:r>
            <a:r>
              <a:rPr lang="en-US" sz="2400" dirty="0" err="1"/>
              <a:t>mendapat</a:t>
            </a:r>
            <a:r>
              <a:rPr lang="en-US" sz="2400" dirty="0"/>
              <a:t> </a:t>
            </a:r>
            <a:r>
              <a:rPr lang="en-US" sz="2400" dirty="0" err="1"/>
              <a:t>pengalaman</a:t>
            </a:r>
            <a:r>
              <a:rPr lang="en-US" sz="2400" dirty="0"/>
              <a:t> </a:t>
            </a:r>
            <a:r>
              <a:rPr lang="en-US" sz="2400" dirty="0" err="1"/>
              <a:t>baru</a:t>
            </a:r>
            <a:r>
              <a:rPr lang="en-US" sz="2400" dirty="0"/>
              <a:t>, </a:t>
            </a:r>
            <a:r>
              <a:rPr lang="en-US" sz="2400" dirty="0" err="1"/>
              <a:t>anak</a:t>
            </a:r>
            <a:r>
              <a:rPr lang="en-US" sz="2400" dirty="0"/>
              <a:t> </a:t>
            </a:r>
            <a:r>
              <a:rPr lang="en-US" sz="2400" dirty="0" err="1"/>
              <a:t>berusaha</a:t>
            </a:r>
            <a:r>
              <a:rPr lang="en-US" sz="2400" dirty="0"/>
              <a:t> </a:t>
            </a:r>
            <a:r>
              <a:rPr lang="en-US" sz="2400" dirty="0" err="1"/>
              <a:t>memaknai</a:t>
            </a:r>
            <a:r>
              <a:rPr lang="en-US" sz="2400" dirty="0"/>
              <a:t> </a:t>
            </a:r>
            <a:r>
              <a:rPr lang="en-US" sz="2400" dirty="0" err="1" smtClean="0"/>
              <a:t>informasi</a:t>
            </a:r>
            <a:r>
              <a:rPr lang="en-US" sz="2400" dirty="0" smtClean="0"/>
              <a:t> yang </a:t>
            </a:r>
            <a:r>
              <a:rPr lang="en-US" sz="2400" dirty="0" err="1"/>
              <a:t>baru</a:t>
            </a:r>
            <a:r>
              <a:rPr lang="en-US" sz="2400" dirty="0"/>
              <a:t> </a:t>
            </a:r>
            <a:r>
              <a:rPr lang="en-US" sz="2400" dirty="0" err="1" smtClean="0"/>
              <a:t>didapat</a:t>
            </a:r>
            <a:r>
              <a:rPr lang="en-US" sz="2400" dirty="0"/>
              <a:t> </a:t>
            </a:r>
            <a:r>
              <a:rPr lang="en-US" sz="2400" dirty="0" err="1" smtClean="0"/>
              <a:t>itu</a:t>
            </a:r>
            <a:r>
              <a:rPr lang="en-US" sz="2400" dirty="0" smtClean="0"/>
              <a:t>.</a:t>
            </a:r>
            <a:endParaRPr lang="en-US" sz="2400" dirty="0"/>
          </a:p>
          <a:p>
            <a:pPr marL="0" indent="0">
              <a:buFont typeface="Wingdings" pitchFamily="2" charset="2"/>
              <a:buNone/>
              <a:defRPr/>
            </a:pPr>
            <a:endParaRPr lang="en-US" sz="2400" dirty="0"/>
          </a:p>
        </p:txBody>
      </p:sp>
    </p:spTree>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ID" smtClean="0"/>
              <a:t>3 Gaya Belajar</a:t>
            </a:r>
            <a:endParaRPr lang="en-US" smtClean="0"/>
          </a:p>
        </p:txBody>
      </p:sp>
      <p:graphicFrame>
        <p:nvGraphicFramePr>
          <p:cNvPr id="4" name="Content Placeholder 3"/>
          <p:cNvGraphicFramePr>
            <a:graphicFrameLocks noGrp="1"/>
          </p:cNvGraphicFramePr>
          <p:nvPr>
            <p:ph idx="1"/>
          </p:nvPr>
        </p:nvGraphicFramePr>
        <p:xfrm>
          <a:off x="1182688" y="2017713"/>
          <a:ext cx="7772400" cy="411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ID" sz="2800" smtClean="0"/>
              <a:t>Gaya Auditori (Si Kuping Tajam)</a:t>
            </a:r>
            <a:endParaRPr lang="en-US" sz="2800" smtClean="0"/>
          </a:p>
        </p:txBody>
      </p:sp>
      <p:sp>
        <p:nvSpPr>
          <p:cNvPr id="35843" name="Content Placeholder 2"/>
          <p:cNvSpPr>
            <a:spLocks noGrp="1"/>
          </p:cNvSpPr>
          <p:nvPr>
            <p:ph idx="1"/>
          </p:nvPr>
        </p:nvSpPr>
        <p:spPr>
          <a:xfrm>
            <a:off x="684213" y="2017713"/>
            <a:ext cx="8270875" cy="4114800"/>
          </a:xfrm>
        </p:spPr>
        <p:txBody>
          <a:bodyPr/>
          <a:lstStyle/>
          <a:p>
            <a:r>
              <a:rPr lang="en-US" sz="2800" smtClean="0"/>
              <a:t>Anak-anak yang memiliki gaya belajar Auditori bisa lebih fokus memperhatikan informasi yang didengarnya. Cirinya, ia suka membaca keras (agar bisa didengarnya), suka menceritakan pengalamannya, memperhatikan suara tertentu misalnya efek suara di film, menikmati musik, cepat memahami instruksi verbal, mudah mengingat nama, serta senang belajar jika  guru berceramah.</a:t>
            </a:r>
          </a:p>
        </p:txBody>
      </p:sp>
    </p:spTree>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ID" smtClean="0"/>
              <a:t>Gaya Visual (Si Mata Elang)</a:t>
            </a:r>
            <a:endParaRPr lang="en-US" smtClean="0"/>
          </a:p>
        </p:txBody>
      </p:sp>
      <p:sp>
        <p:nvSpPr>
          <p:cNvPr id="36867" name="Content Placeholder 2"/>
          <p:cNvSpPr>
            <a:spLocks noGrp="1"/>
          </p:cNvSpPr>
          <p:nvPr>
            <p:ph idx="1"/>
          </p:nvPr>
        </p:nvSpPr>
        <p:spPr>
          <a:xfrm>
            <a:off x="611188" y="1989138"/>
            <a:ext cx="7772400" cy="4114800"/>
          </a:xfrm>
        </p:spPr>
        <p:txBody>
          <a:bodyPr/>
          <a:lstStyle/>
          <a:p>
            <a:r>
              <a:rPr lang="en-US" sz="2400" smtClean="0"/>
              <a:t>Anak-anak dengan gaya belajar visual bisa menyerap banyak informasi dari apa yang ia lihat. Mereka biasanya cepat mengeja dan membaca, namun tidak terlalu mudah mengingat nama. Ciri-ciri lain ia biasanya suka melihat beragam warna dan memperhatikan materi visual seperti gaya baju, lukisan. Ia juga cepat memahami peta dan tabel serta mengingat bahasa isyarat dengan baik. Bahkan, anak-anak tipe ini lebih senang guru mengajar dengan memakai LCD atau viewer.</a:t>
            </a:r>
          </a:p>
          <a:p>
            <a:endParaRPr lang="en-US"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ID" smtClean="0"/>
              <a:t>Gaya Kinestetik (Si Petualang)</a:t>
            </a:r>
            <a:endParaRPr lang="en-US" smtClean="0"/>
          </a:p>
        </p:txBody>
      </p:sp>
      <p:sp>
        <p:nvSpPr>
          <p:cNvPr id="37891" name="Content Placeholder 2"/>
          <p:cNvSpPr>
            <a:spLocks noGrp="1"/>
          </p:cNvSpPr>
          <p:nvPr>
            <p:ph idx="1"/>
          </p:nvPr>
        </p:nvSpPr>
        <p:spPr/>
        <p:txBody>
          <a:bodyPr/>
          <a:lstStyle/>
          <a:p>
            <a:r>
              <a:rPr lang="en-US" sz="2400" smtClean="0"/>
              <a:t>Anak-anak dengan gaya belajar kinestetik belajar melalui kegiatan yang memungkinkan dirinya untuk menyentuh materi dan bergerak. Kebutuhannya akan bergerak membuat mereka lebih menyukai materi praktek seperti olahraga ataupun melakukan percobaan di laboratorium dan membuat sebuah karya. Mereka menyukai bacaan petualangan, juga film-film aksi. Karena kurangnya pemahaman akan gaya belajar ini, anak dengan gaya belajar kinestetik sering disalahpahami dan dianggap </a:t>
            </a:r>
            <a:r>
              <a:rPr lang="en-US" sz="2400" i="1" smtClean="0"/>
              <a:t>trouble maker</a:t>
            </a:r>
            <a:r>
              <a:rPr lang="en-US" sz="2400" smtClean="0"/>
              <a:t> karena sulit duduk tenang dalam waktu lama.</a:t>
            </a:r>
          </a:p>
          <a:p>
            <a:endParaRPr lang="en-US" sz="2400" smtClean="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ID" smtClean="0"/>
              <a:t>Proses Mengkonstruk</a:t>
            </a:r>
            <a:endParaRPr lang="en-US" smtClean="0"/>
          </a:p>
        </p:txBody>
      </p:sp>
      <p:sp>
        <p:nvSpPr>
          <p:cNvPr id="38915" name="Content Placeholder 2"/>
          <p:cNvSpPr>
            <a:spLocks noGrp="1"/>
          </p:cNvSpPr>
          <p:nvPr>
            <p:ph idx="1"/>
          </p:nvPr>
        </p:nvSpPr>
        <p:spPr>
          <a:xfrm>
            <a:off x="611188" y="2017713"/>
            <a:ext cx="8343900" cy="4114800"/>
          </a:xfrm>
        </p:spPr>
        <p:txBody>
          <a:bodyPr/>
          <a:lstStyle/>
          <a:p>
            <a:r>
              <a:rPr lang="en-US" sz="2800" smtClean="0"/>
              <a:t>Ketika ada informasi baru yang diperoleh, baik melalui indera telinga, mata, atau motorik gerak, yang dipahami dan disimpan anak dalam memorinya, terjadi perubahan struktur kecil dalam otak, terbentuk jaringan baru diantara neuron-neuron yang terlibat dalam prosesnya. </a:t>
            </a:r>
          </a:p>
          <a:p>
            <a:r>
              <a:rPr lang="en-ID" sz="2800" smtClean="0"/>
              <a:t>Anak belajar dengan memadukan informasi lama dan baru.</a:t>
            </a:r>
            <a:endParaRPr lang="en-US" sz="2800"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Content Placeholder 2"/>
          <p:cNvSpPr>
            <a:spLocks noGrp="1"/>
          </p:cNvSpPr>
          <p:nvPr>
            <p:ph idx="1"/>
          </p:nvPr>
        </p:nvSpPr>
        <p:spPr>
          <a:xfrm>
            <a:off x="611188" y="1412875"/>
            <a:ext cx="8343900" cy="5040313"/>
          </a:xfrm>
          <a:solidFill>
            <a:schemeClr val="accent1">
              <a:lumMod val="20000"/>
              <a:lumOff val="80000"/>
            </a:schemeClr>
          </a:solidFill>
        </p:spPr>
        <p:txBody>
          <a:bodyPr/>
          <a:lstStyle/>
          <a:p>
            <a:pPr>
              <a:defRPr/>
            </a:pPr>
            <a:r>
              <a:rPr lang="en-US" sz="2800" dirty="0" err="1" smtClean="0">
                <a:ea typeface="+mn-ea"/>
                <a:cs typeface="+mn-cs"/>
              </a:rPr>
              <a:t>Buchori</a:t>
            </a:r>
            <a:r>
              <a:rPr lang="en-US" sz="2800" dirty="0" smtClean="0">
                <a:ea typeface="+mn-ea"/>
                <a:cs typeface="+mn-cs"/>
              </a:rPr>
              <a:t>, M. 1982. </a:t>
            </a:r>
            <a:r>
              <a:rPr lang="en-US" sz="2800" i="1" dirty="0" err="1" smtClean="0">
                <a:ea typeface="+mn-ea"/>
                <a:cs typeface="+mn-cs"/>
              </a:rPr>
              <a:t>Psikologi</a:t>
            </a:r>
            <a:r>
              <a:rPr lang="en-US" sz="2800" i="1" dirty="0" smtClean="0">
                <a:ea typeface="+mn-ea"/>
                <a:cs typeface="+mn-cs"/>
              </a:rPr>
              <a:t> </a:t>
            </a:r>
            <a:r>
              <a:rPr lang="en-US" sz="2800" i="1" dirty="0" err="1" smtClean="0">
                <a:ea typeface="+mn-ea"/>
                <a:cs typeface="+mn-cs"/>
              </a:rPr>
              <a:t>Pendidikan</a:t>
            </a:r>
            <a:r>
              <a:rPr lang="en-US" sz="2800" dirty="0" smtClean="0">
                <a:ea typeface="+mn-ea"/>
                <a:cs typeface="+mn-cs"/>
              </a:rPr>
              <a:t>. Bandung: </a:t>
            </a:r>
            <a:r>
              <a:rPr lang="en-US" sz="2800" dirty="0" err="1" smtClean="0">
                <a:ea typeface="+mn-ea"/>
                <a:cs typeface="+mn-cs"/>
              </a:rPr>
              <a:t>Jemars</a:t>
            </a:r>
            <a:r>
              <a:rPr lang="en-US" sz="2800" dirty="0" smtClean="0">
                <a:ea typeface="+mn-ea"/>
                <a:cs typeface="+mn-cs"/>
              </a:rPr>
              <a:t>.</a:t>
            </a:r>
          </a:p>
          <a:p>
            <a:pPr>
              <a:defRPr/>
            </a:pPr>
            <a:r>
              <a:rPr lang="en-US" sz="2800" dirty="0" err="1">
                <a:ea typeface="+mn-ea"/>
                <a:cs typeface="+mn-cs"/>
              </a:rPr>
              <a:t>Hergenhahn</a:t>
            </a:r>
            <a:r>
              <a:rPr lang="en-US" sz="2800" dirty="0">
                <a:ea typeface="+mn-ea"/>
                <a:cs typeface="+mn-cs"/>
              </a:rPr>
              <a:t>, B. &amp; Olson, M. H. (2009). </a:t>
            </a:r>
            <a:r>
              <a:rPr lang="en-US" sz="2800" i="1" dirty="0">
                <a:ea typeface="+mn-ea"/>
                <a:cs typeface="+mn-cs"/>
              </a:rPr>
              <a:t>Theories of learning (</a:t>
            </a:r>
            <a:r>
              <a:rPr lang="en-US" sz="2800" i="1" dirty="0" err="1">
                <a:ea typeface="+mn-ea"/>
                <a:cs typeface="+mn-cs"/>
              </a:rPr>
              <a:t>Teori</a:t>
            </a:r>
            <a:r>
              <a:rPr lang="en-US" sz="2800" i="1" dirty="0">
                <a:ea typeface="+mn-ea"/>
                <a:cs typeface="+mn-cs"/>
              </a:rPr>
              <a:t> </a:t>
            </a:r>
            <a:r>
              <a:rPr lang="en-US" sz="2800" i="1" dirty="0" err="1">
                <a:ea typeface="+mn-ea"/>
                <a:cs typeface="+mn-cs"/>
              </a:rPr>
              <a:t>belajar</a:t>
            </a:r>
            <a:r>
              <a:rPr lang="en-US" sz="2800" i="1" dirty="0">
                <a:ea typeface="+mn-ea"/>
                <a:cs typeface="+mn-cs"/>
              </a:rPr>
              <a:t>). </a:t>
            </a:r>
            <a:r>
              <a:rPr lang="en-US" sz="2800" dirty="0">
                <a:ea typeface="+mn-ea"/>
                <a:cs typeface="+mn-cs"/>
              </a:rPr>
              <a:t>Jakarta: </a:t>
            </a:r>
            <a:r>
              <a:rPr lang="en-US" sz="2800" dirty="0" err="1">
                <a:ea typeface="+mn-ea"/>
                <a:cs typeface="+mn-cs"/>
              </a:rPr>
              <a:t>Kencana</a:t>
            </a:r>
            <a:r>
              <a:rPr lang="en-US" sz="2800" dirty="0" smtClean="0">
                <a:ea typeface="+mn-ea"/>
                <a:cs typeface="+mn-cs"/>
              </a:rPr>
              <a:t>.</a:t>
            </a:r>
          </a:p>
          <a:p>
            <a:pPr>
              <a:defRPr/>
            </a:pPr>
            <a:r>
              <a:rPr lang="en-US" sz="2800" dirty="0" err="1">
                <a:ea typeface="+mn-ea"/>
                <a:cs typeface="+mn-cs"/>
              </a:rPr>
              <a:t>Magnis-Suseno</a:t>
            </a:r>
            <a:r>
              <a:rPr lang="en-US" sz="2800" dirty="0">
                <a:ea typeface="+mn-ea"/>
                <a:cs typeface="+mn-cs"/>
              </a:rPr>
              <a:t>, Franz, (1987), </a:t>
            </a:r>
            <a:r>
              <a:rPr lang="en-US" sz="2800" i="1" dirty="0" err="1">
                <a:ea typeface="+mn-ea"/>
                <a:cs typeface="+mn-cs"/>
              </a:rPr>
              <a:t>Etika</a:t>
            </a:r>
            <a:r>
              <a:rPr lang="en-US" sz="2800" i="1" dirty="0">
                <a:ea typeface="+mn-ea"/>
                <a:cs typeface="+mn-cs"/>
              </a:rPr>
              <a:t> </a:t>
            </a:r>
            <a:r>
              <a:rPr lang="en-US" sz="2800" i="1" dirty="0" err="1">
                <a:ea typeface="+mn-ea"/>
                <a:cs typeface="+mn-cs"/>
              </a:rPr>
              <a:t>Dasar</a:t>
            </a:r>
            <a:r>
              <a:rPr lang="en-US" sz="2800" dirty="0">
                <a:ea typeface="+mn-ea"/>
                <a:cs typeface="+mn-cs"/>
              </a:rPr>
              <a:t>, Yogyakarta: </a:t>
            </a:r>
            <a:r>
              <a:rPr lang="en-US" sz="2800" dirty="0" err="1">
                <a:ea typeface="+mn-ea"/>
                <a:cs typeface="+mn-cs"/>
              </a:rPr>
              <a:t>Kanisius</a:t>
            </a:r>
            <a:r>
              <a:rPr lang="en-US" sz="2800" dirty="0">
                <a:ea typeface="+mn-ea"/>
                <a:cs typeface="+mn-cs"/>
              </a:rPr>
              <a:t>.</a:t>
            </a:r>
          </a:p>
          <a:p>
            <a:pPr>
              <a:defRPr/>
            </a:pPr>
            <a:r>
              <a:rPr lang="en-US" sz="2800" dirty="0" err="1" smtClean="0">
                <a:ea typeface="+mn-ea"/>
                <a:cs typeface="+mn-cs"/>
              </a:rPr>
              <a:t>Wijaya</a:t>
            </a:r>
            <a:r>
              <a:rPr lang="en-US" sz="2800" dirty="0" smtClean="0">
                <a:ea typeface="+mn-ea"/>
                <a:cs typeface="+mn-cs"/>
              </a:rPr>
              <a:t>, </a:t>
            </a:r>
            <a:r>
              <a:rPr lang="en-US" sz="2800" dirty="0" err="1" smtClean="0">
                <a:ea typeface="+mn-ea"/>
                <a:cs typeface="+mn-cs"/>
              </a:rPr>
              <a:t>Juhana</a:t>
            </a:r>
            <a:r>
              <a:rPr lang="en-US" sz="2800" dirty="0" smtClean="0">
                <a:ea typeface="+mn-ea"/>
                <a:cs typeface="+mn-cs"/>
              </a:rPr>
              <a:t>. 1988. </a:t>
            </a:r>
            <a:r>
              <a:rPr lang="en-US" sz="2800" i="1" dirty="0" err="1" smtClean="0">
                <a:ea typeface="+mn-ea"/>
                <a:cs typeface="+mn-cs"/>
              </a:rPr>
              <a:t>Psikologi</a:t>
            </a:r>
            <a:r>
              <a:rPr lang="en-US" sz="2800" i="1" dirty="0" smtClean="0">
                <a:ea typeface="+mn-ea"/>
                <a:cs typeface="+mn-cs"/>
              </a:rPr>
              <a:t> </a:t>
            </a:r>
            <a:r>
              <a:rPr lang="en-US" sz="2800" i="1" dirty="0" err="1" smtClean="0">
                <a:ea typeface="+mn-ea"/>
                <a:cs typeface="+mn-cs"/>
              </a:rPr>
              <a:t>Bimbingan</a:t>
            </a:r>
            <a:r>
              <a:rPr lang="en-US" sz="2800" dirty="0" smtClean="0">
                <a:ea typeface="+mn-ea"/>
                <a:cs typeface="+mn-cs"/>
              </a:rPr>
              <a:t>. Bandung: PT </a:t>
            </a:r>
            <a:r>
              <a:rPr lang="en-US" sz="2800" dirty="0" err="1" smtClean="0">
                <a:ea typeface="+mn-ea"/>
                <a:cs typeface="+mn-cs"/>
              </a:rPr>
              <a:t>Eresco</a:t>
            </a:r>
            <a:r>
              <a:rPr lang="en-US" sz="2800" dirty="0" smtClean="0">
                <a:ea typeface="+mn-ea"/>
                <a:cs typeface="+mn-cs"/>
              </a:rPr>
              <a:t>.</a:t>
            </a:r>
          </a:p>
          <a:p>
            <a:pPr>
              <a:defRPr/>
            </a:pPr>
            <a:r>
              <a:rPr lang="en-US" sz="2800" dirty="0" err="1" smtClean="0">
                <a:ea typeface="+mn-ea"/>
                <a:cs typeface="+mn-cs"/>
              </a:rPr>
              <a:t>Kurnia</a:t>
            </a:r>
            <a:r>
              <a:rPr lang="en-US" sz="2800" dirty="0" smtClean="0">
                <a:ea typeface="+mn-ea"/>
                <a:cs typeface="+mn-cs"/>
              </a:rPr>
              <a:t>, </a:t>
            </a:r>
            <a:r>
              <a:rPr lang="en-US" sz="2800" dirty="0" err="1" smtClean="0">
                <a:ea typeface="+mn-ea"/>
                <a:cs typeface="+mn-cs"/>
              </a:rPr>
              <a:t>Ingridwati</a:t>
            </a:r>
            <a:r>
              <a:rPr lang="en-US" sz="2800" dirty="0" smtClean="0">
                <a:ea typeface="+mn-ea"/>
                <a:cs typeface="+mn-cs"/>
              </a:rPr>
              <a:t>, </a:t>
            </a:r>
            <a:r>
              <a:rPr lang="en-US" sz="2800" dirty="0" err="1" smtClean="0">
                <a:ea typeface="+mn-ea"/>
                <a:cs typeface="+mn-cs"/>
              </a:rPr>
              <a:t>dkk</a:t>
            </a:r>
            <a:r>
              <a:rPr lang="en-US" sz="2800" dirty="0" smtClean="0">
                <a:ea typeface="+mn-ea"/>
                <a:cs typeface="+mn-cs"/>
              </a:rPr>
              <a:t>. 2007. </a:t>
            </a:r>
            <a:r>
              <a:rPr lang="en-US" sz="2800" i="1" dirty="0" err="1" smtClean="0">
                <a:ea typeface="+mn-ea"/>
                <a:cs typeface="+mn-cs"/>
              </a:rPr>
              <a:t>Perkembangan</a:t>
            </a:r>
            <a:r>
              <a:rPr lang="en-US" sz="2800" i="1" dirty="0" smtClean="0">
                <a:ea typeface="+mn-ea"/>
                <a:cs typeface="+mn-cs"/>
              </a:rPr>
              <a:t> </a:t>
            </a:r>
            <a:r>
              <a:rPr lang="en-US" sz="2800" i="1" dirty="0" err="1" smtClean="0">
                <a:ea typeface="+mn-ea"/>
                <a:cs typeface="+mn-cs"/>
              </a:rPr>
              <a:t>belajar</a:t>
            </a:r>
            <a:r>
              <a:rPr lang="en-US" sz="2800" i="1" dirty="0" smtClean="0">
                <a:ea typeface="+mn-ea"/>
                <a:cs typeface="+mn-cs"/>
              </a:rPr>
              <a:t> </a:t>
            </a:r>
            <a:r>
              <a:rPr lang="en-US" sz="2800" i="1" dirty="0" err="1" smtClean="0">
                <a:ea typeface="+mn-ea"/>
                <a:cs typeface="+mn-cs"/>
              </a:rPr>
              <a:t>Peserta</a:t>
            </a:r>
            <a:r>
              <a:rPr lang="en-US" sz="2800" i="1" dirty="0" smtClean="0">
                <a:ea typeface="+mn-ea"/>
                <a:cs typeface="+mn-cs"/>
              </a:rPr>
              <a:t> </a:t>
            </a:r>
            <a:r>
              <a:rPr lang="en-US" sz="2800" i="1" dirty="0" err="1" smtClean="0">
                <a:ea typeface="+mn-ea"/>
                <a:cs typeface="+mn-cs"/>
              </a:rPr>
              <a:t>Didik</a:t>
            </a:r>
            <a:r>
              <a:rPr lang="en-US" sz="2800" dirty="0" smtClean="0">
                <a:ea typeface="+mn-ea"/>
                <a:cs typeface="+mn-cs"/>
              </a:rPr>
              <a:t>. Jakarta: </a:t>
            </a:r>
            <a:r>
              <a:rPr lang="en-US" sz="2800" dirty="0" err="1" smtClean="0">
                <a:ea typeface="+mn-ea"/>
                <a:cs typeface="+mn-cs"/>
              </a:rPr>
              <a:t>Depdiknas</a:t>
            </a:r>
            <a:r>
              <a:rPr lang="en-US" sz="2800" dirty="0" smtClean="0">
                <a:ea typeface="+mn-ea"/>
                <a:cs typeface="+mn-cs"/>
              </a:rPr>
              <a:t>.</a:t>
            </a:r>
          </a:p>
          <a:p>
            <a:pPr marL="0" indent="0">
              <a:buFont typeface="Wingdings" pitchFamily="2" charset="2"/>
              <a:buNone/>
              <a:defRPr/>
            </a:pPr>
            <a:endParaRPr lang="en-US" sz="2800" dirty="0" smtClean="0">
              <a:ea typeface="+mn-ea"/>
              <a:cs typeface="+mn-cs"/>
            </a:endParaRPr>
          </a:p>
        </p:txBody>
      </p:sp>
      <p:sp>
        <p:nvSpPr>
          <p:cNvPr id="39939" name="Rectangle 1"/>
          <p:cNvSpPr>
            <a:spLocks noChangeArrowheads="1"/>
          </p:cNvSpPr>
          <p:nvPr/>
        </p:nvSpPr>
        <p:spPr bwMode="auto">
          <a:xfrm>
            <a:off x="611188" y="692150"/>
            <a:ext cx="4681537" cy="649288"/>
          </a:xfrm>
          <a:prstGeom prst="rect">
            <a:avLst/>
          </a:prstGeom>
          <a:solidFill>
            <a:schemeClr val="bg1"/>
          </a:solidFill>
          <a:ln w="9525" algn="ctr">
            <a:solidFill>
              <a:schemeClr val="bg1"/>
            </a:solidFill>
            <a:round/>
            <a:headEnd/>
            <a:tailEnd/>
          </a:ln>
        </p:spPr>
        <p:txBody>
          <a:bodyPr/>
          <a:lstStyle/>
          <a:p>
            <a:r>
              <a:rPr lang="en-ID" sz="2400" b="0"/>
              <a:t>Daftar Bacaan</a:t>
            </a:r>
            <a:endParaRPr lang="en-US" sz="2400" b="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ID" smtClean="0"/>
              <a:t>Pengantar</a:t>
            </a:r>
            <a:endParaRPr lang="en-US" smtClean="0"/>
          </a:p>
        </p:txBody>
      </p:sp>
      <p:sp>
        <p:nvSpPr>
          <p:cNvPr id="3" name="Content Placeholder 2"/>
          <p:cNvSpPr>
            <a:spLocks noGrp="1"/>
          </p:cNvSpPr>
          <p:nvPr>
            <p:ph idx="1"/>
          </p:nvPr>
        </p:nvSpPr>
        <p:spPr>
          <a:xfrm>
            <a:off x="684213" y="2017713"/>
            <a:ext cx="8270875" cy="4114800"/>
          </a:xfrm>
        </p:spPr>
        <p:txBody>
          <a:bodyPr/>
          <a:lstStyle/>
          <a:p>
            <a:pPr>
              <a:defRPr/>
            </a:pPr>
            <a:r>
              <a:rPr lang="en-ID" dirty="0" smtClean="0"/>
              <a:t>Guru </a:t>
            </a:r>
            <a:r>
              <a:rPr lang="en-ID" dirty="0" err="1" smtClean="0"/>
              <a:t>wajib</a:t>
            </a:r>
            <a:r>
              <a:rPr lang="en-ID" dirty="0" smtClean="0"/>
              <a:t> </a:t>
            </a:r>
            <a:r>
              <a:rPr lang="en-ID" dirty="0" err="1" smtClean="0"/>
              <a:t>mengetahui</a:t>
            </a:r>
            <a:r>
              <a:rPr lang="en-ID" dirty="0" smtClean="0"/>
              <a:t> </a:t>
            </a:r>
            <a:r>
              <a:rPr lang="en-ID" dirty="0" err="1" smtClean="0"/>
              <a:t>karakteristik</a:t>
            </a:r>
            <a:r>
              <a:rPr lang="en-ID" dirty="0" smtClean="0"/>
              <a:t> </a:t>
            </a:r>
            <a:r>
              <a:rPr lang="en-ID" dirty="0" err="1" smtClean="0"/>
              <a:t>peserta</a:t>
            </a:r>
            <a:r>
              <a:rPr lang="en-ID" dirty="0" smtClean="0"/>
              <a:t> </a:t>
            </a:r>
            <a:r>
              <a:rPr lang="en-ID" dirty="0" err="1" smtClean="0"/>
              <a:t>didiknya</a:t>
            </a:r>
            <a:r>
              <a:rPr lang="en-ID" dirty="0" smtClean="0"/>
              <a:t>, </a:t>
            </a:r>
            <a:r>
              <a:rPr lang="en-ID" dirty="0" err="1" smtClean="0"/>
              <a:t>baik</a:t>
            </a:r>
            <a:r>
              <a:rPr lang="en-ID" dirty="0" smtClean="0"/>
              <a:t> </a:t>
            </a:r>
            <a:r>
              <a:rPr lang="en-ID" dirty="0" err="1" smtClean="0"/>
              <a:t>secara</a:t>
            </a:r>
            <a:r>
              <a:rPr lang="en-ID" dirty="0" smtClean="0"/>
              <a:t> </a:t>
            </a:r>
            <a:r>
              <a:rPr lang="en-ID" dirty="0" err="1" smtClean="0"/>
              <a:t>klasikal</a:t>
            </a:r>
            <a:r>
              <a:rPr lang="en-ID" dirty="0" smtClean="0"/>
              <a:t> </a:t>
            </a:r>
            <a:r>
              <a:rPr lang="en-ID" dirty="0" err="1" smtClean="0"/>
              <a:t>maupun</a:t>
            </a:r>
            <a:r>
              <a:rPr lang="en-ID" dirty="0" smtClean="0"/>
              <a:t> </a:t>
            </a:r>
            <a:r>
              <a:rPr lang="en-ID" dirty="0" err="1" smtClean="0"/>
              <a:t>secara</a:t>
            </a:r>
            <a:r>
              <a:rPr lang="en-ID" dirty="0" smtClean="0"/>
              <a:t> individual.</a:t>
            </a:r>
          </a:p>
          <a:p>
            <a:pPr>
              <a:defRPr/>
            </a:pPr>
            <a:r>
              <a:rPr lang="en-ID" dirty="0" err="1" smtClean="0"/>
              <a:t>Pengetahuan</a:t>
            </a:r>
            <a:r>
              <a:rPr lang="en-ID" dirty="0" smtClean="0"/>
              <a:t> </a:t>
            </a:r>
            <a:r>
              <a:rPr lang="en-ID" dirty="0" err="1" smtClean="0"/>
              <a:t>tentang</a:t>
            </a:r>
            <a:r>
              <a:rPr lang="en-ID" dirty="0" smtClean="0"/>
              <a:t> </a:t>
            </a:r>
            <a:r>
              <a:rPr lang="en-ID" dirty="0" err="1" smtClean="0"/>
              <a:t>karakterstik</a:t>
            </a:r>
            <a:r>
              <a:rPr lang="en-ID" dirty="0" smtClean="0"/>
              <a:t> </a:t>
            </a:r>
            <a:r>
              <a:rPr lang="en-ID" dirty="0" err="1" smtClean="0"/>
              <a:t>itu</a:t>
            </a:r>
            <a:r>
              <a:rPr lang="en-ID" dirty="0" smtClean="0"/>
              <a:t> </a:t>
            </a:r>
            <a:r>
              <a:rPr lang="en-ID" dirty="0" err="1" smtClean="0"/>
              <a:t>akan</a:t>
            </a:r>
            <a:r>
              <a:rPr lang="en-ID" dirty="0" smtClean="0"/>
              <a:t> </a:t>
            </a:r>
            <a:r>
              <a:rPr lang="en-ID" dirty="0" err="1" smtClean="0"/>
              <a:t>berguna</a:t>
            </a:r>
            <a:r>
              <a:rPr lang="en-ID" dirty="0" smtClean="0"/>
              <a:t> </a:t>
            </a:r>
            <a:r>
              <a:rPr lang="en-ID" dirty="0" err="1" smtClean="0"/>
              <a:t>pada</a:t>
            </a:r>
            <a:r>
              <a:rPr lang="en-ID" dirty="0" smtClean="0"/>
              <a:t> </a:t>
            </a:r>
            <a:r>
              <a:rPr lang="en-ID" dirty="0" err="1" smtClean="0"/>
              <a:t>saat</a:t>
            </a:r>
            <a:r>
              <a:rPr lang="en-ID" dirty="0" smtClean="0"/>
              <a:t> guru </a:t>
            </a:r>
            <a:r>
              <a:rPr lang="en-ID" dirty="0" err="1" smtClean="0"/>
              <a:t>merancang</a:t>
            </a:r>
            <a:r>
              <a:rPr lang="en-ID" dirty="0" smtClean="0"/>
              <a:t> </a:t>
            </a:r>
            <a:r>
              <a:rPr lang="en-ID" dirty="0" err="1" smtClean="0"/>
              <a:t>pembelajaran</a:t>
            </a:r>
            <a:r>
              <a:rPr lang="en-ID" dirty="0" smtClean="0"/>
              <a:t> (RPP) </a:t>
            </a:r>
            <a:r>
              <a:rPr lang="en-ID" dirty="0" err="1" smtClean="0"/>
              <a:t>dan</a:t>
            </a:r>
            <a:r>
              <a:rPr lang="en-ID" dirty="0" smtClean="0"/>
              <a:t> </a:t>
            </a:r>
            <a:r>
              <a:rPr lang="en-ID" dirty="0" err="1" smtClean="0"/>
              <a:t>melaksanakan</a:t>
            </a:r>
            <a:r>
              <a:rPr lang="en-ID" dirty="0" smtClean="0"/>
              <a:t> </a:t>
            </a:r>
            <a:r>
              <a:rPr lang="en-ID" dirty="0" err="1" smtClean="0"/>
              <a:t>pembelajaran</a:t>
            </a:r>
            <a:r>
              <a:rPr lang="en-ID" dirty="0" smtClean="0"/>
              <a:t>.</a:t>
            </a:r>
          </a:p>
          <a:p>
            <a:pPr marL="0" indent="0">
              <a:buFont typeface="Wingdings" pitchFamily="2" charset="2"/>
              <a:buNone/>
              <a:defRPr/>
            </a:pPr>
            <a:endParaRPr lang="en-US" dirty="0"/>
          </a:p>
        </p:txBody>
      </p:sp>
    </p:spTree>
    <p:extLst>
      <p:ext uri="{BB962C8B-B14F-4D97-AF65-F5344CB8AC3E}">
        <p14:creationId xmlns:p14="http://schemas.microsoft.com/office/powerpoint/2010/main" val="3612526900"/>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type="body" idx="1"/>
          </p:nvPr>
        </p:nvSpPr>
        <p:spPr>
          <a:xfrm>
            <a:off x="685800" y="2349500"/>
            <a:ext cx="7772400" cy="863600"/>
          </a:xfrm>
          <a:solidFill>
            <a:schemeClr val="accent1">
              <a:lumMod val="20000"/>
              <a:lumOff val="80000"/>
            </a:schemeClr>
          </a:solidFill>
        </p:spPr>
        <p:txBody>
          <a:bodyPr/>
          <a:lstStyle/>
          <a:p>
            <a:pPr eaLnBrk="1" hangingPunct="1">
              <a:buFont typeface="Wingdings" pitchFamily="2" charset="2"/>
              <a:buNone/>
              <a:defRPr/>
            </a:pPr>
            <a:r>
              <a:rPr lang="en-US" sz="4400" b="1" dirty="0" smtClean="0">
                <a:solidFill>
                  <a:schemeClr val="tx2"/>
                </a:solidFill>
                <a:ea typeface="+mn-ea"/>
                <a:cs typeface="+mn-cs"/>
              </a:rPr>
              <a:t>  SEKIAN &amp; TERIMA KASIH</a:t>
            </a:r>
          </a:p>
        </p:txBody>
      </p:sp>
    </p:spTree>
  </p:cSld>
  <p:clrMapOvr>
    <a:masterClrMapping/>
  </p:clrMapOvr>
  <p:transition xmlns:p14="http://schemas.microsoft.com/office/powerpoint/2010/main" spd="slow">
    <p:zoom dir="in"/>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507">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50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150938" y="214313"/>
            <a:ext cx="7793037" cy="982662"/>
          </a:xfrm>
        </p:spPr>
        <p:txBody>
          <a:bodyPr/>
          <a:lstStyle/>
          <a:p>
            <a:pPr algn="ctr"/>
            <a:r>
              <a:rPr lang="en-ID" smtClean="0"/>
              <a:t>Urgensinya</a:t>
            </a:r>
            <a:endParaRPr lang="en-US" smtClean="0"/>
          </a:p>
        </p:txBody>
      </p:sp>
      <p:graphicFrame>
        <p:nvGraphicFramePr>
          <p:cNvPr id="4" name="Content Placeholder 3"/>
          <p:cNvGraphicFramePr>
            <a:graphicFrameLocks noGrp="1"/>
          </p:cNvGraphicFramePr>
          <p:nvPr>
            <p:ph idx="1"/>
          </p:nvPr>
        </p:nvGraphicFramePr>
        <p:xfrm>
          <a:off x="539552" y="1556792"/>
          <a:ext cx="8352928" cy="51125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4886963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150938" y="214313"/>
            <a:ext cx="7793037" cy="838200"/>
          </a:xfrm>
        </p:spPr>
        <p:txBody>
          <a:bodyPr/>
          <a:lstStyle/>
          <a:p>
            <a:r>
              <a:rPr lang="en-ID" sz="2800" smtClean="0"/>
              <a:t>5 Karakter Siswa yang perlu diperhatikan guru</a:t>
            </a:r>
            <a:endParaRPr lang="en-US" sz="2800" smtClean="0"/>
          </a:p>
        </p:txBody>
      </p:sp>
      <p:graphicFrame>
        <p:nvGraphicFramePr>
          <p:cNvPr id="4" name="Content Placeholder 3"/>
          <p:cNvGraphicFramePr>
            <a:graphicFrameLocks noGrp="1"/>
          </p:cNvGraphicFramePr>
          <p:nvPr>
            <p:ph idx="1"/>
          </p:nvPr>
        </p:nvGraphicFramePr>
        <p:xfrm>
          <a:off x="467544" y="1340768"/>
          <a:ext cx="8487544" cy="53285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ID" smtClean="0"/>
              <a:t>Aktivitas 1</a:t>
            </a:r>
            <a:endParaRPr lang="en-US" smtClean="0"/>
          </a:p>
        </p:txBody>
      </p:sp>
      <p:sp>
        <p:nvSpPr>
          <p:cNvPr id="3" name="Content Placeholder 2"/>
          <p:cNvSpPr>
            <a:spLocks noGrp="1"/>
          </p:cNvSpPr>
          <p:nvPr>
            <p:ph idx="1"/>
          </p:nvPr>
        </p:nvSpPr>
        <p:spPr>
          <a:xfrm>
            <a:off x="900113" y="1773238"/>
            <a:ext cx="8054975" cy="4679950"/>
          </a:xfrm>
        </p:spPr>
        <p:txBody>
          <a:bodyPr/>
          <a:lstStyle/>
          <a:p>
            <a:pPr>
              <a:defRPr/>
            </a:pPr>
            <a:r>
              <a:rPr lang="en-ID" sz="2000" dirty="0" err="1" smtClean="0"/>
              <a:t>Lakukanlah</a:t>
            </a:r>
            <a:r>
              <a:rPr lang="en-ID" sz="2000" dirty="0" smtClean="0"/>
              <a:t> Jigsaw </a:t>
            </a:r>
            <a:r>
              <a:rPr lang="en-ID" sz="2000" dirty="0" err="1" smtClean="0"/>
              <a:t>dalam</a:t>
            </a:r>
            <a:r>
              <a:rPr lang="en-ID" sz="2000" dirty="0" smtClean="0"/>
              <a:t> </a:t>
            </a:r>
            <a:r>
              <a:rPr lang="en-ID" sz="2000" dirty="0" err="1" smtClean="0"/>
              <a:t>kelompok</a:t>
            </a:r>
            <a:r>
              <a:rPr lang="en-ID" sz="2000" dirty="0" smtClean="0"/>
              <a:t> 4 orang!</a:t>
            </a:r>
          </a:p>
          <a:p>
            <a:pPr>
              <a:defRPr/>
            </a:pPr>
            <a:r>
              <a:rPr lang="en-ID" sz="2000" dirty="0" err="1" smtClean="0"/>
              <a:t>Langkah</a:t>
            </a:r>
            <a:r>
              <a:rPr lang="en-ID" sz="2000" dirty="0" smtClean="0"/>
              <a:t> 1: Di </a:t>
            </a:r>
            <a:r>
              <a:rPr lang="en-ID" sz="2000" dirty="0" err="1" smtClean="0"/>
              <a:t>kelompok</a:t>
            </a:r>
            <a:r>
              <a:rPr lang="en-ID" sz="2000" dirty="0" smtClean="0"/>
              <a:t> </a:t>
            </a:r>
            <a:r>
              <a:rPr lang="en-ID" sz="2000" dirty="0" err="1" smtClean="0"/>
              <a:t>asal</a:t>
            </a:r>
            <a:r>
              <a:rPr lang="en-ID" sz="2000" dirty="0" smtClean="0"/>
              <a:t>, </a:t>
            </a:r>
            <a:r>
              <a:rPr lang="en-ID" sz="2000" dirty="0" err="1" smtClean="0"/>
              <a:t>anggota</a:t>
            </a:r>
            <a:r>
              <a:rPr lang="en-ID" sz="2000" dirty="0" smtClean="0"/>
              <a:t> 1 </a:t>
            </a:r>
            <a:r>
              <a:rPr lang="en-ID" sz="2000" dirty="0" err="1" smtClean="0"/>
              <a:t>mempelajari</a:t>
            </a:r>
            <a:r>
              <a:rPr lang="en-ID" sz="2000" dirty="0" smtClean="0"/>
              <a:t> </a:t>
            </a:r>
            <a:r>
              <a:rPr lang="en-ID" sz="2000" dirty="0" err="1" smtClean="0"/>
              <a:t>teks</a:t>
            </a:r>
            <a:r>
              <a:rPr lang="en-ID" sz="2000" dirty="0" smtClean="0"/>
              <a:t> “</a:t>
            </a:r>
            <a:r>
              <a:rPr lang="en-ID" sz="2000" dirty="0" err="1" smtClean="0"/>
              <a:t>Pertumbuhan</a:t>
            </a:r>
            <a:r>
              <a:rPr lang="en-ID" sz="2000" dirty="0" smtClean="0"/>
              <a:t> </a:t>
            </a:r>
            <a:r>
              <a:rPr lang="en-ID" sz="2000" dirty="0" err="1" smtClean="0"/>
              <a:t>Fisik</a:t>
            </a:r>
            <a:r>
              <a:rPr lang="en-ID" sz="2000" dirty="0" smtClean="0"/>
              <a:t> </a:t>
            </a:r>
            <a:r>
              <a:rPr lang="en-ID" sz="2000" dirty="0" err="1" smtClean="0"/>
              <a:t>Anak</a:t>
            </a:r>
            <a:r>
              <a:rPr lang="en-ID" sz="2000" dirty="0" smtClean="0"/>
              <a:t>”. </a:t>
            </a:r>
            <a:r>
              <a:rPr lang="en-ID" sz="2000" dirty="0" err="1" smtClean="0"/>
              <a:t>Anggota</a:t>
            </a:r>
            <a:r>
              <a:rPr lang="en-ID" sz="2000" dirty="0" smtClean="0"/>
              <a:t> 2 </a:t>
            </a:r>
            <a:r>
              <a:rPr lang="en-ID" sz="2000" dirty="0" err="1" smtClean="0"/>
              <a:t>mempelajari</a:t>
            </a:r>
            <a:r>
              <a:rPr lang="en-ID" sz="2000" dirty="0" smtClean="0"/>
              <a:t> </a:t>
            </a:r>
            <a:r>
              <a:rPr lang="en-ID" sz="2000" dirty="0" err="1" smtClean="0"/>
              <a:t>teks</a:t>
            </a:r>
            <a:r>
              <a:rPr lang="en-ID" sz="2000" dirty="0" smtClean="0"/>
              <a:t> “</a:t>
            </a:r>
            <a:r>
              <a:rPr lang="en-ID" sz="2000" dirty="0" err="1" smtClean="0"/>
              <a:t>Perkembangan</a:t>
            </a:r>
            <a:r>
              <a:rPr lang="en-ID" sz="2000" dirty="0" smtClean="0"/>
              <a:t> </a:t>
            </a:r>
            <a:r>
              <a:rPr lang="en-ID" sz="2000" dirty="0" err="1" smtClean="0"/>
              <a:t>Intelektual</a:t>
            </a:r>
            <a:r>
              <a:rPr lang="en-ID" sz="2000" dirty="0" smtClean="0"/>
              <a:t> </a:t>
            </a:r>
            <a:r>
              <a:rPr lang="en-ID" sz="2000" dirty="0" err="1" smtClean="0"/>
              <a:t>Anak</a:t>
            </a:r>
            <a:r>
              <a:rPr lang="en-ID" sz="2000" dirty="0" smtClean="0"/>
              <a:t>”. </a:t>
            </a:r>
            <a:r>
              <a:rPr lang="en-ID" sz="2000" dirty="0" err="1" smtClean="0"/>
              <a:t>Anggota</a:t>
            </a:r>
            <a:r>
              <a:rPr lang="en-ID" sz="2000" dirty="0" smtClean="0"/>
              <a:t> 3 </a:t>
            </a:r>
            <a:r>
              <a:rPr lang="en-ID" sz="2000" dirty="0" err="1" smtClean="0"/>
              <a:t>mempelajari</a:t>
            </a:r>
            <a:r>
              <a:rPr lang="en-ID" sz="2000" dirty="0" smtClean="0"/>
              <a:t> </a:t>
            </a:r>
            <a:r>
              <a:rPr lang="en-ID" sz="2000" dirty="0" err="1" smtClean="0"/>
              <a:t>teks</a:t>
            </a:r>
            <a:r>
              <a:rPr lang="en-ID" sz="2000" dirty="0" smtClean="0"/>
              <a:t> “</a:t>
            </a:r>
            <a:r>
              <a:rPr lang="en-ID" sz="2000" dirty="0" err="1" smtClean="0"/>
              <a:t>Perkembangan</a:t>
            </a:r>
            <a:r>
              <a:rPr lang="en-ID" sz="2000" dirty="0" smtClean="0"/>
              <a:t> </a:t>
            </a:r>
            <a:r>
              <a:rPr lang="en-ID" sz="2000" dirty="0" err="1" smtClean="0"/>
              <a:t>Sosio-Emosional</a:t>
            </a:r>
            <a:r>
              <a:rPr lang="en-ID" sz="2000" dirty="0" smtClean="0"/>
              <a:t> </a:t>
            </a:r>
            <a:r>
              <a:rPr lang="en-ID" sz="2000" dirty="0" err="1" smtClean="0"/>
              <a:t>Anak</a:t>
            </a:r>
            <a:r>
              <a:rPr lang="en-ID" sz="2000" dirty="0" smtClean="0"/>
              <a:t>”.</a:t>
            </a:r>
            <a:r>
              <a:rPr lang="en-ID" sz="2000" dirty="0" err="1" smtClean="0"/>
              <a:t>Anggota</a:t>
            </a:r>
            <a:r>
              <a:rPr lang="en-ID" sz="2000" dirty="0" smtClean="0"/>
              <a:t> 4 </a:t>
            </a:r>
            <a:r>
              <a:rPr lang="en-ID" sz="2000" dirty="0" err="1" smtClean="0"/>
              <a:t>mempelajari</a:t>
            </a:r>
            <a:r>
              <a:rPr lang="en-ID" sz="2000" dirty="0" smtClean="0"/>
              <a:t> </a:t>
            </a:r>
            <a:r>
              <a:rPr lang="en-ID" sz="2000" dirty="0" err="1" smtClean="0"/>
              <a:t>teks</a:t>
            </a:r>
            <a:r>
              <a:rPr lang="en-ID" sz="2000" dirty="0" smtClean="0"/>
              <a:t> “</a:t>
            </a:r>
            <a:r>
              <a:rPr lang="en-ID" sz="2000" dirty="0" err="1" smtClean="0"/>
              <a:t>Tahap-tahap</a:t>
            </a:r>
            <a:r>
              <a:rPr lang="en-ID" sz="2000" dirty="0" smtClean="0"/>
              <a:t> </a:t>
            </a:r>
            <a:r>
              <a:rPr lang="en-ID" sz="2000" dirty="0" err="1" smtClean="0"/>
              <a:t>Kesadaran</a:t>
            </a:r>
            <a:r>
              <a:rPr lang="en-ID" sz="2000" dirty="0" smtClean="0"/>
              <a:t> </a:t>
            </a:r>
            <a:r>
              <a:rPr lang="en-ID" sz="2000" dirty="0" err="1" smtClean="0"/>
              <a:t>Sikap</a:t>
            </a:r>
            <a:r>
              <a:rPr lang="en-ID" sz="2000" dirty="0" smtClean="0"/>
              <a:t>/Moral </a:t>
            </a:r>
            <a:r>
              <a:rPr lang="en-ID" sz="2000" dirty="0" err="1" smtClean="0"/>
              <a:t>Anak</a:t>
            </a:r>
            <a:r>
              <a:rPr lang="en-ID" sz="2000" dirty="0" smtClean="0"/>
              <a:t>” </a:t>
            </a:r>
            <a:r>
              <a:rPr lang="en-ID" sz="2000" dirty="0" err="1" smtClean="0"/>
              <a:t>dan</a:t>
            </a:r>
            <a:r>
              <a:rPr lang="en-ID" sz="2000" dirty="0" smtClean="0"/>
              <a:t> “Gaya </a:t>
            </a:r>
            <a:r>
              <a:rPr lang="en-ID" sz="2000" dirty="0" err="1" smtClean="0"/>
              <a:t>Belajar</a:t>
            </a:r>
            <a:r>
              <a:rPr lang="en-ID" sz="2000" dirty="0" smtClean="0"/>
              <a:t>”. (10 </a:t>
            </a:r>
            <a:r>
              <a:rPr lang="en-ID" sz="2000" dirty="0" err="1" smtClean="0"/>
              <a:t>menit</a:t>
            </a:r>
            <a:r>
              <a:rPr lang="en-ID" sz="2000" dirty="0" smtClean="0"/>
              <a:t>)</a:t>
            </a:r>
          </a:p>
          <a:p>
            <a:pPr>
              <a:defRPr/>
            </a:pPr>
            <a:r>
              <a:rPr lang="en-ID" sz="2000" dirty="0" err="1" smtClean="0"/>
              <a:t>Langkah</a:t>
            </a:r>
            <a:r>
              <a:rPr lang="en-ID" sz="2000" dirty="0" smtClean="0"/>
              <a:t> 2: </a:t>
            </a:r>
            <a:r>
              <a:rPr lang="en-ID" sz="2000" dirty="0" err="1" smtClean="0"/>
              <a:t>Masuklah</a:t>
            </a:r>
            <a:r>
              <a:rPr lang="en-ID" sz="2000" dirty="0" smtClean="0"/>
              <a:t> </a:t>
            </a:r>
            <a:r>
              <a:rPr lang="en-ID" sz="2000" dirty="0" err="1" smtClean="0"/>
              <a:t>dalam</a:t>
            </a:r>
            <a:r>
              <a:rPr lang="en-ID" sz="2000" dirty="0" smtClean="0"/>
              <a:t> </a:t>
            </a:r>
            <a:r>
              <a:rPr lang="en-ID" sz="2000" dirty="0" err="1" smtClean="0"/>
              <a:t>kelompok</a:t>
            </a:r>
            <a:r>
              <a:rPr lang="en-ID" sz="2000" dirty="0" smtClean="0"/>
              <a:t> Ahli. </a:t>
            </a:r>
            <a:r>
              <a:rPr lang="en-ID" sz="2000" dirty="0" err="1" smtClean="0"/>
              <a:t>Diskusikan</a:t>
            </a:r>
            <a:r>
              <a:rPr lang="en-ID" sz="2000" dirty="0" smtClean="0"/>
              <a:t> </a:t>
            </a:r>
            <a:r>
              <a:rPr lang="en-ID" sz="2000" dirty="0" err="1" smtClean="0"/>
              <a:t>teks</a:t>
            </a:r>
            <a:r>
              <a:rPr lang="en-ID" sz="2000" dirty="0" smtClean="0"/>
              <a:t> </a:t>
            </a:r>
            <a:r>
              <a:rPr lang="en-ID" sz="2000" dirty="0" err="1" smtClean="0"/>
              <a:t>anda</a:t>
            </a:r>
            <a:r>
              <a:rPr lang="en-ID" sz="2000" dirty="0" smtClean="0"/>
              <a:t> </a:t>
            </a:r>
            <a:r>
              <a:rPr lang="en-ID" sz="2000" dirty="0" err="1" smtClean="0"/>
              <a:t>dengan</a:t>
            </a:r>
            <a:r>
              <a:rPr lang="en-ID" sz="2000" dirty="0" smtClean="0"/>
              <a:t> </a:t>
            </a:r>
            <a:r>
              <a:rPr lang="en-ID" sz="2000" dirty="0" err="1" smtClean="0"/>
              <a:t>anggota</a:t>
            </a:r>
            <a:r>
              <a:rPr lang="en-ID" sz="2000" dirty="0" smtClean="0"/>
              <a:t> </a:t>
            </a:r>
            <a:r>
              <a:rPr lang="en-ID" sz="2000" dirty="0" err="1" smtClean="0"/>
              <a:t>kelompok</a:t>
            </a:r>
            <a:r>
              <a:rPr lang="en-ID" sz="2000" dirty="0" smtClean="0"/>
              <a:t> lain yang </a:t>
            </a:r>
            <a:r>
              <a:rPr lang="en-ID" sz="2000" dirty="0" err="1" smtClean="0"/>
              <a:t>teksnya</a:t>
            </a:r>
            <a:r>
              <a:rPr lang="en-ID" sz="2000" dirty="0" smtClean="0"/>
              <a:t> </a:t>
            </a:r>
            <a:r>
              <a:rPr lang="en-ID" sz="2000" dirty="0" err="1" smtClean="0"/>
              <a:t>sama</a:t>
            </a:r>
            <a:r>
              <a:rPr lang="en-ID" sz="2000" dirty="0" smtClean="0"/>
              <a:t>. (15 </a:t>
            </a:r>
            <a:r>
              <a:rPr lang="en-ID" sz="2000" dirty="0" err="1" smtClean="0"/>
              <a:t>menit</a:t>
            </a:r>
            <a:r>
              <a:rPr lang="en-ID" sz="2000" dirty="0" smtClean="0"/>
              <a:t>).</a:t>
            </a:r>
          </a:p>
          <a:p>
            <a:pPr>
              <a:defRPr/>
            </a:pPr>
            <a:r>
              <a:rPr lang="en-ID" sz="2000" dirty="0" err="1" smtClean="0"/>
              <a:t>Langkah</a:t>
            </a:r>
            <a:r>
              <a:rPr lang="en-ID" sz="2000" dirty="0" smtClean="0"/>
              <a:t> 3: </a:t>
            </a:r>
            <a:r>
              <a:rPr lang="en-ID" sz="2000" dirty="0" err="1" smtClean="0"/>
              <a:t>Kembali</a:t>
            </a:r>
            <a:r>
              <a:rPr lang="en-ID" sz="2000" dirty="0" smtClean="0"/>
              <a:t> </a:t>
            </a:r>
            <a:r>
              <a:rPr lang="en-ID" sz="2000" dirty="0" err="1" smtClean="0"/>
              <a:t>ke</a:t>
            </a:r>
            <a:r>
              <a:rPr lang="en-ID" sz="2000" dirty="0" smtClean="0"/>
              <a:t> </a:t>
            </a:r>
            <a:r>
              <a:rPr lang="en-ID" sz="2000" dirty="0" err="1" smtClean="0"/>
              <a:t>kelompok</a:t>
            </a:r>
            <a:r>
              <a:rPr lang="en-ID" sz="2000" dirty="0" smtClean="0"/>
              <a:t> </a:t>
            </a:r>
            <a:r>
              <a:rPr lang="en-ID" sz="2000" dirty="0" err="1" smtClean="0"/>
              <a:t>asal</a:t>
            </a:r>
            <a:r>
              <a:rPr lang="en-ID" sz="2000" dirty="0" smtClean="0"/>
              <a:t> </a:t>
            </a:r>
            <a:r>
              <a:rPr lang="en-ID" sz="2000" dirty="0" err="1" smtClean="0"/>
              <a:t>dan</a:t>
            </a:r>
            <a:r>
              <a:rPr lang="en-ID" sz="2000" dirty="0" smtClean="0"/>
              <a:t> </a:t>
            </a:r>
            <a:r>
              <a:rPr lang="en-ID" sz="2000" dirty="0" err="1" smtClean="0"/>
              <a:t>sharingkan</a:t>
            </a:r>
            <a:r>
              <a:rPr lang="en-ID" sz="2000" dirty="0" smtClean="0"/>
              <a:t> </a:t>
            </a:r>
            <a:r>
              <a:rPr lang="en-ID" sz="2000" dirty="0" err="1" smtClean="0"/>
              <a:t>pengetahuan</a:t>
            </a:r>
            <a:r>
              <a:rPr lang="en-ID" sz="2000" dirty="0" smtClean="0"/>
              <a:t> </a:t>
            </a:r>
            <a:r>
              <a:rPr lang="en-ID" sz="2000" dirty="0" err="1" smtClean="0"/>
              <a:t>anda</a:t>
            </a:r>
            <a:r>
              <a:rPr lang="en-ID" sz="2000" dirty="0" smtClean="0"/>
              <a:t> </a:t>
            </a:r>
            <a:r>
              <a:rPr lang="en-ID" sz="2000" dirty="0" err="1" smtClean="0"/>
              <a:t>itu</a:t>
            </a:r>
            <a:r>
              <a:rPr lang="en-ID" sz="2000" dirty="0" smtClean="0"/>
              <a:t> </a:t>
            </a:r>
            <a:r>
              <a:rPr lang="en-ID" sz="2000" dirty="0" err="1" smtClean="0"/>
              <a:t>secara</a:t>
            </a:r>
            <a:r>
              <a:rPr lang="en-ID" sz="2000" dirty="0" smtClean="0"/>
              <a:t> </a:t>
            </a:r>
            <a:r>
              <a:rPr lang="en-ID" sz="2000" dirty="0" err="1" smtClean="0"/>
              <a:t>bergantian</a:t>
            </a:r>
            <a:r>
              <a:rPr lang="en-ID" sz="2000" dirty="0" smtClean="0"/>
              <a:t>. </a:t>
            </a:r>
            <a:r>
              <a:rPr lang="en-ID" sz="2000" dirty="0" err="1" smtClean="0"/>
              <a:t>Anggota</a:t>
            </a:r>
            <a:r>
              <a:rPr lang="en-ID" sz="2000" dirty="0" smtClean="0"/>
              <a:t> lain </a:t>
            </a:r>
            <a:r>
              <a:rPr lang="en-ID" sz="2000" dirty="0" err="1" smtClean="0"/>
              <a:t>mendengarkan</a:t>
            </a:r>
            <a:r>
              <a:rPr lang="en-ID" sz="2000" dirty="0" smtClean="0"/>
              <a:t>, </a:t>
            </a:r>
            <a:r>
              <a:rPr lang="en-ID" sz="2000" dirty="0" err="1" smtClean="0"/>
              <a:t>mencatat</a:t>
            </a:r>
            <a:r>
              <a:rPr lang="en-ID" sz="2000" dirty="0" smtClean="0"/>
              <a:t>, </a:t>
            </a:r>
            <a:r>
              <a:rPr lang="en-ID" sz="2000" dirty="0" err="1" smtClean="0"/>
              <a:t>dan</a:t>
            </a:r>
            <a:r>
              <a:rPr lang="en-ID" sz="2000" dirty="0" smtClean="0"/>
              <a:t> </a:t>
            </a:r>
            <a:r>
              <a:rPr lang="en-ID" sz="2000" dirty="0" err="1" smtClean="0"/>
              <a:t>menanya</a:t>
            </a:r>
            <a:r>
              <a:rPr lang="en-ID" sz="2000" dirty="0" smtClean="0"/>
              <a:t>.</a:t>
            </a:r>
          </a:p>
          <a:p>
            <a:pPr>
              <a:defRPr/>
            </a:pPr>
            <a:endParaRPr lang="en-ID" sz="2000" dirty="0" smtClean="0"/>
          </a:p>
          <a:p>
            <a:pPr>
              <a:defRPr/>
            </a:pPr>
            <a:endParaRPr lang="en-ID" sz="2000" dirty="0" smtClean="0"/>
          </a:p>
          <a:p>
            <a:pPr marL="0" indent="0">
              <a:buFont typeface="Wingdings" pitchFamily="2" charset="2"/>
              <a:buNone/>
              <a:defRPr/>
            </a:pPr>
            <a:endParaRPr lang="en-ID" sz="20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250825" y="214313"/>
            <a:ext cx="8693150" cy="1127125"/>
          </a:xfrm>
          <a:solidFill>
            <a:schemeClr val="bg2">
              <a:lumMod val="10000"/>
              <a:lumOff val="90000"/>
            </a:schemeClr>
          </a:solidFill>
        </p:spPr>
        <p:txBody>
          <a:bodyPr/>
          <a:lstStyle/>
          <a:p>
            <a:pPr>
              <a:defRPr/>
            </a:pPr>
            <a:endParaRPr lang="en-US" dirty="0" smtClean="0"/>
          </a:p>
        </p:txBody>
      </p:sp>
      <p:sp>
        <p:nvSpPr>
          <p:cNvPr id="5" name="Title 1"/>
          <p:cNvSpPr txBox="1">
            <a:spLocks/>
          </p:cNvSpPr>
          <p:nvPr/>
        </p:nvSpPr>
        <p:spPr bwMode="auto">
          <a:xfrm>
            <a:off x="323850" y="333375"/>
            <a:ext cx="8280400" cy="863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b"/>
          <a:lstStyle>
            <a:lvl1pPr marL="504825" indent="-384175">
              <a:defRPr b="1">
                <a:solidFill>
                  <a:schemeClr val="tx1"/>
                </a:solidFill>
                <a:latin typeface="Tahoma" pitchFamily="34" charset="0"/>
                <a:ea typeface="MS PGothic" pitchFamily="34" charset="-128"/>
              </a:defRPr>
            </a:lvl1pPr>
            <a:lvl2pPr marL="742950" indent="-285750">
              <a:defRPr b="1">
                <a:solidFill>
                  <a:schemeClr val="tx1"/>
                </a:solidFill>
                <a:latin typeface="Tahoma" pitchFamily="34" charset="0"/>
                <a:ea typeface="MS PGothic" pitchFamily="34" charset="-128"/>
              </a:defRPr>
            </a:lvl2pPr>
            <a:lvl3pPr marL="1143000" indent="-228600">
              <a:defRPr b="1">
                <a:solidFill>
                  <a:schemeClr val="tx1"/>
                </a:solidFill>
                <a:latin typeface="Tahoma" pitchFamily="34" charset="0"/>
                <a:ea typeface="MS PGothic" pitchFamily="34" charset="-128"/>
              </a:defRPr>
            </a:lvl3pPr>
            <a:lvl4pPr marL="1600200" indent="-228600">
              <a:defRPr b="1">
                <a:solidFill>
                  <a:schemeClr val="tx1"/>
                </a:solidFill>
                <a:latin typeface="Tahoma" pitchFamily="34" charset="0"/>
                <a:ea typeface="MS PGothic" pitchFamily="34" charset="-128"/>
              </a:defRPr>
            </a:lvl4pPr>
            <a:lvl5pPr marL="2057400" indent="-228600">
              <a:defRPr b="1">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b="1">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b="1">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b="1">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b="1">
                <a:solidFill>
                  <a:schemeClr val="tx1"/>
                </a:solidFill>
                <a:latin typeface="Tahoma" pitchFamily="34" charset="0"/>
                <a:ea typeface="MS PGothic" pitchFamily="34" charset="-128"/>
              </a:defRPr>
            </a:lvl9pPr>
          </a:lstStyle>
          <a:p>
            <a:r>
              <a:rPr lang="en-US" sz="4400">
                <a:solidFill>
                  <a:schemeClr val="tx2"/>
                </a:solidFill>
              </a:rPr>
              <a:t>1. Pertumbuhan Fisik Anak </a:t>
            </a:r>
            <a:endParaRPr lang="en-US" sz="4400" b="0">
              <a:solidFill>
                <a:schemeClr val="tx2"/>
              </a:solidFill>
            </a:endParaRPr>
          </a:p>
        </p:txBody>
      </p:sp>
      <p:sp>
        <p:nvSpPr>
          <p:cNvPr id="2" name="Content Placeholder 1"/>
          <p:cNvSpPr>
            <a:spLocks noGrp="1"/>
          </p:cNvSpPr>
          <p:nvPr>
            <p:ph idx="1"/>
          </p:nvPr>
        </p:nvSpPr>
        <p:spPr>
          <a:xfrm>
            <a:off x="0" y="1557338"/>
            <a:ext cx="9144000" cy="5300662"/>
          </a:xfrm>
          <a:solidFill>
            <a:schemeClr val="accent1">
              <a:lumMod val="20000"/>
              <a:lumOff val="80000"/>
            </a:schemeClr>
          </a:solidFill>
        </p:spPr>
        <p:txBody>
          <a:bodyPr/>
          <a:lstStyle/>
          <a:p>
            <a:pPr marL="536575" indent="-536575">
              <a:defRPr/>
            </a:pPr>
            <a:r>
              <a:rPr lang="en-US" sz="2800" dirty="0" err="1" smtClean="0">
                <a:ea typeface="+mn-ea"/>
                <a:cs typeface="+mn-cs"/>
              </a:rPr>
              <a:t>Pertumbuhan</a:t>
            </a:r>
            <a:r>
              <a:rPr lang="en-US" sz="2800" dirty="0" smtClean="0">
                <a:ea typeface="+mn-ea"/>
                <a:cs typeface="+mn-cs"/>
              </a:rPr>
              <a:t>  </a:t>
            </a:r>
            <a:r>
              <a:rPr lang="en-US" sz="2800" dirty="0" err="1">
                <a:ea typeface="+mn-ea"/>
                <a:cs typeface="+mn-cs"/>
              </a:rPr>
              <a:t>fisik</a:t>
            </a:r>
            <a:r>
              <a:rPr lang="en-US" sz="2800" dirty="0">
                <a:ea typeface="+mn-ea"/>
                <a:cs typeface="+mn-cs"/>
              </a:rPr>
              <a:t> </a:t>
            </a:r>
            <a:r>
              <a:rPr lang="en-US" sz="2800" dirty="0" err="1">
                <a:ea typeface="+mn-ea"/>
                <a:cs typeface="+mn-cs"/>
              </a:rPr>
              <a:t>peserta</a:t>
            </a:r>
            <a:r>
              <a:rPr lang="en-US" sz="2800" dirty="0">
                <a:ea typeface="+mn-ea"/>
                <a:cs typeface="+mn-cs"/>
              </a:rPr>
              <a:t> </a:t>
            </a:r>
            <a:r>
              <a:rPr lang="en-US" sz="2800" dirty="0" err="1">
                <a:ea typeface="+mn-ea"/>
                <a:cs typeface="+mn-cs"/>
              </a:rPr>
              <a:t>didik</a:t>
            </a:r>
            <a:r>
              <a:rPr lang="en-US" sz="2800" dirty="0">
                <a:ea typeface="+mn-ea"/>
                <a:cs typeface="+mn-cs"/>
              </a:rPr>
              <a:t> </a:t>
            </a:r>
            <a:r>
              <a:rPr lang="en-US" sz="2800" dirty="0" err="1" smtClean="0">
                <a:ea typeface="+mn-ea"/>
                <a:cs typeface="+mn-cs"/>
              </a:rPr>
              <a:t>meliputi</a:t>
            </a:r>
            <a:r>
              <a:rPr lang="en-US" sz="2800" dirty="0" smtClean="0">
                <a:ea typeface="+mn-ea"/>
                <a:cs typeface="+mn-cs"/>
              </a:rPr>
              <a:t> </a:t>
            </a:r>
            <a:r>
              <a:rPr lang="en-US" sz="2800" dirty="0" err="1">
                <a:ea typeface="+mn-ea"/>
                <a:cs typeface="+mn-cs"/>
              </a:rPr>
              <a:t>pertumbuhan</a:t>
            </a:r>
            <a:r>
              <a:rPr lang="en-US" sz="2800" dirty="0">
                <a:ea typeface="+mn-ea"/>
                <a:cs typeface="+mn-cs"/>
              </a:rPr>
              <a:t> </a:t>
            </a:r>
            <a:r>
              <a:rPr lang="en-US" sz="2800" dirty="0" err="1">
                <a:ea typeface="+mn-ea"/>
                <a:cs typeface="+mn-cs"/>
              </a:rPr>
              <a:t>tinggi</a:t>
            </a:r>
            <a:r>
              <a:rPr lang="en-US" sz="2800" dirty="0">
                <a:ea typeface="+mn-ea"/>
                <a:cs typeface="+mn-cs"/>
              </a:rPr>
              <a:t> </a:t>
            </a:r>
            <a:r>
              <a:rPr lang="en-US" sz="2800" dirty="0" err="1">
                <a:ea typeface="+mn-ea"/>
                <a:cs typeface="+mn-cs"/>
              </a:rPr>
              <a:t>dan</a:t>
            </a:r>
            <a:r>
              <a:rPr lang="en-US" sz="2800" dirty="0">
                <a:ea typeface="+mn-ea"/>
                <a:cs typeface="+mn-cs"/>
              </a:rPr>
              <a:t> </a:t>
            </a:r>
            <a:r>
              <a:rPr lang="en-US" sz="2800" dirty="0" err="1">
                <a:ea typeface="+mn-ea"/>
                <a:cs typeface="+mn-cs"/>
              </a:rPr>
              <a:t>berat</a:t>
            </a:r>
            <a:r>
              <a:rPr lang="en-US" sz="2800" dirty="0">
                <a:ea typeface="+mn-ea"/>
                <a:cs typeface="+mn-cs"/>
              </a:rPr>
              <a:t> </a:t>
            </a:r>
            <a:r>
              <a:rPr lang="en-US" sz="2800" dirty="0" err="1" smtClean="0">
                <a:ea typeface="+mn-ea"/>
                <a:cs typeface="+mn-cs"/>
              </a:rPr>
              <a:t>badan</a:t>
            </a:r>
            <a:r>
              <a:rPr lang="en-US" sz="2800" dirty="0" smtClean="0">
                <a:ea typeface="+mn-ea"/>
                <a:cs typeface="+mn-cs"/>
              </a:rPr>
              <a:t>.</a:t>
            </a:r>
          </a:p>
          <a:p>
            <a:pPr marL="536575" indent="-536575">
              <a:defRPr/>
            </a:pPr>
            <a:r>
              <a:rPr lang="en-US" sz="2800" dirty="0" err="1" smtClean="0">
                <a:ea typeface="+mn-ea"/>
                <a:cs typeface="+mn-cs"/>
              </a:rPr>
              <a:t>Pertumbuhan</a:t>
            </a:r>
            <a:r>
              <a:rPr lang="en-US" sz="2800" dirty="0" smtClean="0">
                <a:ea typeface="+mn-ea"/>
                <a:cs typeface="+mn-cs"/>
              </a:rPr>
              <a:t> </a:t>
            </a:r>
            <a:r>
              <a:rPr lang="en-US" sz="2800" dirty="0" err="1">
                <a:ea typeface="+mn-ea"/>
                <a:cs typeface="+mn-cs"/>
              </a:rPr>
              <a:t>fisik</a:t>
            </a:r>
            <a:r>
              <a:rPr lang="en-US" sz="2800" dirty="0">
                <a:ea typeface="+mn-ea"/>
                <a:cs typeface="+mn-cs"/>
              </a:rPr>
              <a:t> </a:t>
            </a:r>
            <a:r>
              <a:rPr lang="en-US" sz="2800" dirty="0" err="1">
                <a:ea typeface="+mn-ea"/>
                <a:cs typeface="+mn-cs"/>
              </a:rPr>
              <a:t>anak</a:t>
            </a:r>
            <a:r>
              <a:rPr lang="en-US" sz="2800" dirty="0">
                <a:ea typeface="+mn-ea"/>
                <a:cs typeface="+mn-cs"/>
              </a:rPr>
              <a:t> </a:t>
            </a:r>
            <a:r>
              <a:rPr lang="en-US" sz="2800" dirty="0" err="1">
                <a:ea typeface="+mn-ea"/>
                <a:cs typeface="+mn-cs"/>
              </a:rPr>
              <a:t>menyebabkan</a:t>
            </a:r>
            <a:r>
              <a:rPr lang="en-US" sz="2800" dirty="0">
                <a:ea typeface="+mn-ea"/>
                <a:cs typeface="+mn-cs"/>
              </a:rPr>
              <a:t> </a:t>
            </a:r>
            <a:r>
              <a:rPr lang="en-US" sz="2800" dirty="0" err="1">
                <a:ea typeface="+mn-ea"/>
                <a:cs typeface="+mn-cs"/>
              </a:rPr>
              <a:t>terjadinya</a:t>
            </a:r>
            <a:r>
              <a:rPr lang="en-US" sz="2800" dirty="0">
                <a:ea typeface="+mn-ea"/>
                <a:cs typeface="+mn-cs"/>
              </a:rPr>
              <a:t>  </a:t>
            </a:r>
            <a:r>
              <a:rPr lang="en-US" sz="2800" dirty="0" err="1">
                <a:ea typeface="+mn-ea"/>
                <a:cs typeface="+mn-cs"/>
              </a:rPr>
              <a:t>perubahan</a:t>
            </a:r>
            <a:r>
              <a:rPr lang="en-US" sz="2800" dirty="0">
                <a:ea typeface="+mn-ea"/>
                <a:cs typeface="+mn-cs"/>
              </a:rPr>
              <a:t> </a:t>
            </a:r>
            <a:r>
              <a:rPr lang="en-US" sz="2800" dirty="0" err="1">
                <a:ea typeface="+mn-ea"/>
                <a:cs typeface="+mn-cs"/>
              </a:rPr>
              <a:t>proporsi</a:t>
            </a:r>
            <a:r>
              <a:rPr lang="en-US" sz="2800" dirty="0">
                <a:ea typeface="+mn-ea"/>
                <a:cs typeface="+mn-cs"/>
              </a:rPr>
              <a:t> </a:t>
            </a:r>
            <a:r>
              <a:rPr lang="en-US" sz="2800" dirty="0" err="1">
                <a:ea typeface="+mn-ea"/>
                <a:cs typeface="+mn-cs"/>
              </a:rPr>
              <a:t>antar</a:t>
            </a:r>
            <a:r>
              <a:rPr lang="en-US" sz="2800" dirty="0">
                <a:ea typeface="+mn-ea"/>
                <a:cs typeface="+mn-cs"/>
              </a:rPr>
              <a:t> </a:t>
            </a:r>
            <a:r>
              <a:rPr lang="en-US" sz="2800" dirty="0" err="1">
                <a:ea typeface="+mn-ea"/>
                <a:cs typeface="+mn-cs"/>
              </a:rPr>
              <a:t>bagian</a:t>
            </a:r>
            <a:r>
              <a:rPr lang="en-US" sz="2800" dirty="0">
                <a:ea typeface="+mn-ea"/>
                <a:cs typeface="+mn-cs"/>
              </a:rPr>
              <a:t> </a:t>
            </a:r>
            <a:r>
              <a:rPr lang="en-US" sz="2800" dirty="0" err="1">
                <a:ea typeface="+mn-ea"/>
                <a:cs typeface="+mn-cs"/>
              </a:rPr>
              <a:t>tubuh</a:t>
            </a:r>
            <a:r>
              <a:rPr lang="en-US" sz="2800" dirty="0">
                <a:ea typeface="+mn-ea"/>
                <a:cs typeface="+mn-cs"/>
              </a:rPr>
              <a:t> yang </a:t>
            </a:r>
            <a:r>
              <a:rPr lang="en-US" sz="2800" dirty="0" err="1">
                <a:ea typeface="+mn-ea"/>
                <a:cs typeface="+mn-cs"/>
              </a:rPr>
              <a:t>membentuk</a:t>
            </a:r>
            <a:r>
              <a:rPr lang="en-US" sz="2800" dirty="0">
                <a:ea typeface="+mn-ea"/>
                <a:cs typeface="+mn-cs"/>
              </a:rPr>
              <a:t> </a:t>
            </a:r>
            <a:r>
              <a:rPr lang="en-US" sz="2800" dirty="0" err="1">
                <a:ea typeface="+mn-ea"/>
                <a:cs typeface="+mn-cs"/>
              </a:rPr>
              <a:t>postur</a:t>
            </a:r>
            <a:r>
              <a:rPr lang="en-US" sz="2800" dirty="0">
                <a:ea typeface="+mn-ea"/>
                <a:cs typeface="+mn-cs"/>
              </a:rPr>
              <a:t> </a:t>
            </a:r>
            <a:r>
              <a:rPr lang="en-US" sz="2800" dirty="0" err="1">
                <a:ea typeface="+mn-ea"/>
                <a:cs typeface="+mn-cs"/>
              </a:rPr>
              <a:t>tubuh</a:t>
            </a:r>
            <a:r>
              <a:rPr lang="en-US" sz="2800" dirty="0">
                <a:ea typeface="+mn-ea"/>
                <a:cs typeface="+mn-cs"/>
              </a:rPr>
              <a:t>, </a:t>
            </a:r>
            <a:r>
              <a:rPr lang="en-US" sz="2800" dirty="0" err="1">
                <a:ea typeface="+mn-ea"/>
                <a:cs typeface="+mn-cs"/>
              </a:rPr>
              <a:t>pertumbuhan</a:t>
            </a:r>
            <a:r>
              <a:rPr lang="en-US" sz="2800" dirty="0">
                <a:ea typeface="+mn-ea"/>
                <a:cs typeface="+mn-cs"/>
              </a:rPr>
              <a:t> </a:t>
            </a:r>
            <a:r>
              <a:rPr lang="en-US" sz="2800" dirty="0" err="1">
                <a:ea typeface="+mn-ea"/>
                <a:cs typeface="+mn-cs"/>
              </a:rPr>
              <a:t>tulang</a:t>
            </a:r>
            <a:r>
              <a:rPr lang="en-US" sz="2800" dirty="0">
                <a:ea typeface="+mn-ea"/>
                <a:cs typeface="+mn-cs"/>
              </a:rPr>
              <a:t>, </a:t>
            </a:r>
            <a:r>
              <a:rPr lang="en-US" sz="2800" dirty="0" err="1">
                <a:ea typeface="+mn-ea"/>
                <a:cs typeface="+mn-cs"/>
              </a:rPr>
              <a:t>gigi</a:t>
            </a:r>
            <a:r>
              <a:rPr lang="en-US" sz="2800" dirty="0">
                <a:ea typeface="+mn-ea"/>
                <a:cs typeface="+mn-cs"/>
              </a:rPr>
              <a:t>, </a:t>
            </a:r>
            <a:r>
              <a:rPr lang="en-US" sz="2800" dirty="0" err="1">
                <a:ea typeface="+mn-ea"/>
                <a:cs typeface="+mn-cs"/>
              </a:rPr>
              <a:t>otot</a:t>
            </a:r>
            <a:r>
              <a:rPr lang="en-US" sz="2800" dirty="0">
                <a:ea typeface="+mn-ea"/>
                <a:cs typeface="+mn-cs"/>
              </a:rPr>
              <a:t>, </a:t>
            </a:r>
            <a:r>
              <a:rPr lang="en-US" sz="2800" dirty="0" err="1">
                <a:ea typeface="+mn-ea"/>
                <a:cs typeface="+mn-cs"/>
              </a:rPr>
              <a:t>dan</a:t>
            </a:r>
            <a:r>
              <a:rPr lang="en-US" sz="2800" dirty="0">
                <a:ea typeface="+mn-ea"/>
                <a:cs typeface="+mn-cs"/>
              </a:rPr>
              <a:t> </a:t>
            </a:r>
            <a:r>
              <a:rPr lang="en-US" sz="2800" dirty="0" err="1" smtClean="0">
                <a:ea typeface="+mn-ea"/>
                <a:cs typeface="+mn-cs"/>
              </a:rPr>
              <a:t>lemak</a:t>
            </a:r>
            <a:r>
              <a:rPr lang="en-US" sz="2800" dirty="0" smtClean="0">
                <a:ea typeface="+mn-ea"/>
                <a:cs typeface="+mn-cs"/>
              </a:rPr>
              <a:t>.</a:t>
            </a:r>
          </a:p>
          <a:p>
            <a:pPr marL="536575" indent="-536575">
              <a:defRPr/>
            </a:pPr>
            <a:r>
              <a:rPr lang="en-US" sz="2800" dirty="0" err="1" smtClean="0">
                <a:ea typeface="+mn-ea"/>
                <a:cs typeface="+mn-cs"/>
              </a:rPr>
              <a:t>Pertumbuhan</a:t>
            </a:r>
            <a:r>
              <a:rPr lang="en-US" sz="2800" dirty="0" smtClean="0">
                <a:ea typeface="+mn-ea"/>
                <a:cs typeface="+mn-cs"/>
              </a:rPr>
              <a:t> </a:t>
            </a:r>
            <a:r>
              <a:rPr lang="en-US" sz="2800" dirty="0" err="1" smtClean="0">
                <a:ea typeface="+mn-ea"/>
                <a:cs typeface="+mn-cs"/>
              </a:rPr>
              <a:t>fisik</a:t>
            </a:r>
            <a:r>
              <a:rPr lang="en-US" sz="2800" dirty="0" smtClean="0">
                <a:ea typeface="+mn-ea"/>
                <a:cs typeface="+mn-cs"/>
              </a:rPr>
              <a:t> </a:t>
            </a:r>
            <a:r>
              <a:rPr lang="en-US" sz="2800" dirty="0" err="1">
                <a:ea typeface="+mn-ea"/>
                <a:cs typeface="+mn-cs"/>
              </a:rPr>
              <a:t>tersebut</a:t>
            </a:r>
            <a:r>
              <a:rPr lang="en-US" sz="2800" dirty="0">
                <a:ea typeface="+mn-ea"/>
                <a:cs typeface="+mn-cs"/>
              </a:rPr>
              <a:t> </a:t>
            </a:r>
            <a:r>
              <a:rPr lang="en-US" sz="2800" dirty="0" err="1">
                <a:ea typeface="+mn-ea"/>
                <a:cs typeface="+mn-cs"/>
              </a:rPr>
              <a:t>berdampak</a:t>
            </a:r>
            <a:r>
              <a:rPr lang="en-US" sz="2800" dirty="0">
                <a:ea typeface="+mn-ea"/>
                <a:cs typeface="+mn-cs"/>
              </a:rPr>
              <a:t> </a:t>
            </a:r>
            <a:r>
              <a:rPr lang="en-US" sz="2800" dirty="0" err="1">
                <a:ea typeface="+mn-ea"/>
                <a:cs typeface="+mn-cs"/>
              </a:rPr>
              <a:t>pada</a:t>
            </a:r>
            <a:r>
              <a:rPr lang="en-US" sz="2800" dirty="0">
                <a:ea typeface="+mn-ea"/>
                <a:cs typeface="+mn-cs"/>
              </a:rPr>
              <a:t> </a:t>
            </a:r>
            <a:r>
              <a:rPr lang="en-US" sz="2800" dirty="0" err="1">
                <a:ea typeface="+mn-ea"/>
                <a:cs typeface="+mn-cs"/>
              </a:rPr>
              <a:t>keterampilan</a:t>
            </a:r>
            <a:r>
              <a:rPr lang="en-US" sz="2800" dirty="0">
                <a:ea typeface="+mn-ea"/>
                <a:cs typeface="+mn-cs"/>
              </a:rPr>
              <a:t> </a:t>
            </a:r>
            <a:r>
              <a:rPr lang="en-US" sz="2800" dirty="0" err="1">
                <a:ea typeface="+mn-ea"/>
                <a:cs typeface="+mn-cs"/>
              </a:rPr>
              <a:t>anak</a:t>
            </a:r>
            <a:r>
              <a:rPr lang="en-US" sz="2800" dirty="0">
                <a:ea typeface="+mn-ea"/>
                <a:cs typeface="+mn-cs"/>
              </a:rPr>
              <a:t> </a:t>
            </a:r>
            <a:r>
              <a:rPr lang="en-US" sz="2800" dirty="0" err="1">
                <a:ea typeface="+mn-ea"/>
                <a:cs typeface="+mn-cs"/>
              </a:rPr>
              <a:t>dalam</a:t>
            </a:r>
            <a:r>
              <a:rPr lang="en-US" sz="2800" dirty="0">
                <a:ea typeface="+mn-ea"/>
                <a:cs typeface="+mn-cs"/>
              </a:rPr>
              <a:t> </a:t>
            </a:r>
            <a:r>
              <a:rPr lang="en-US" sz="2800" dirty="0" err="1" smtClean="0">
                <a:ea typeface="+mn-ea"/>
                <a:cs typeface="+mn-cs"/>
              </a:rPr>
              <a:t>bergerak</a:t>
            </a:r>
            <a:r>
              <a:rPr lang="en-US" sz="2800" dirty="0" smtClean="0">
                <a:ea typeface="+mn-ea"/>
                <a:cs typeface="+mn-cs"/>
              </a:rPr>
              <a:t> </a:t>
            </a:r>
            <a:r>
              <a:rPr lang="en-US" sz="2800" dirty="0" err="1" smtClean="0">
                <a:ea typeface="+mn-ea"/>
                <a:cs typeface="+mn-cs"/>
              </a:rPr>
              <a:t>dan</a:t>
            </a:r>
            <a:r>
              <a:rPr lang="en-US" sz="2800" dirty="0" smtClean="0">
                <a:ea typeface="+mn-ea"/>
                <a:cs typeface="+mn-cs"/>
              </a:rPr>
              <a:t> </a:t>
            </a:r>
            <a:r>
              <a:rPr lang="en-US" sz="2800" dirty="0" err="1">
                <a:ea typeface="+mn-ea"/>
                <a:cs typeface="+mn-cs"/>
              </a:rPr>
              <a:t>cara</a:t>
            </a:r>
            <a:r>
              <a:rPr lang="en-US" sz="2800" dirty="0">
                <a:ea typeface="+mn-ea"/>
                <a:cs typeface="+mn-cs"/>
              </a:rPr>
              <a:t> </a:t>
            </a:r>
            <a:r>
              <a:rPr lang="en-US" sz="2800" dirty="0" err="1" smtClean="0">
                <a:ea typeface="+mn-ea"/>
                <a:cs typeface="+mn-cs"/>
              </a:rPr>
              <a:t>pandang</a:t>
            </a:r>
            <a:r>
              <a:rPr lang="en-US" sz="2800" dirty="0" smtClean="0">
                <a:ea typeface="+mn-ea"/>
                <a:cs typeface="+mn-cs"/>
              </a:rPr>
              <a:t> </a:t>
            </a:r>
            <a:r>
              <a:rPr lang="en-US" sz="2800" dirty="0" err="1" smtClean="0">
                <a:ea typeface="+mn-ea"/>
                <a:cs typeface="+mn-cs"/>
              </a:rPr>
              <a:t>terhadap</a:t>
            </a:r>
            <a:r>
              <a:rPr lang="en-US" sz="2800" dirty="0" smtClean="0">
                <a:ea typeface="+mn-ea"/>
                <a:cs typeface="+mn-cs"/>
              </a:rPr>
              <a:t> </a:t>
            </a:r>
            <a:r>
              <a:rPr lang="en-US" sz="2800" dirty="0" err="1" smtClean="0">
                <a:ea typeface="+mn-ea"/>
                <a:cs typeface="+mn-cs"/>
              </a:rPr>
              <a:t>dirinya</a:t>
            </a:r>
            <a:r>
              <a:rPr lang="en-US" sz="2800" dirty="0" smtClean="0">
                <a:ea typeface="+mn-ea"/>
                <a:cs typeface="+mn-cs"/>
              </a:rPr>
              <a:t> </a:t>
            </a:r>
            <a:r>
              <a:rPr lang="en-US" sz="2800" dirty="0" err="1">
                <a:ea typeface="+mn-ea"/>
                <a:cs typeface="+mn-cs"/>
              </a:rPr>
              <a:t>sendiri</a:t>
            </a:r>
            <a:r>
              <a:rPr lang="en-US" sz="2800" dirty="0">
                <a:ea typeface="+mn-ea"/>
                <a:cs typeface="+mn-cs"/>
              </a:rPr>
              <a:t> </a:t>
            </a:r>
            <a:r>
              <a:rPr lang="en-US" sz="2800" dirty="0" err="1" smtClean="0">
                <a:ea typeface="+mn-ea"/>
                <a:cs typeface="+mn-cs"/>
              </a:rPr>
              <a:t>maupun</a:t>
            </a:r>
            <a:r>
              <a:rPr lang="en-US" sz="2800" dirty="0" smtClean="0">
                <a:ea typeface="+mn-ea"/>
                <a:cs typeface="+mn-cs"/>
              </a:rPr>
              <a:t> </a:t>
            </a:r>
            <a:r>
              <a:rPr lang="en-US" sz="2800" dirty="0">
                <a:ea typeface="+mn-ea"/>
                <a:cs typeface="+mn-cs"/>
              </a:rPr>
              <a:t>orang lain. </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ID" smtClean="0"/>
              <a:t>Pertumbuhan Fisik Anak</a:t>
            </a:r>
            <a:endParaRPr lang="en-US" smtClean="0"/>
          </a:p>
        </p:txBody>
      </p:sp>
      <p:sp>
        <p:nvSpPr>
          <p:cNvPr id="9219" name="Content Placeholder 2"/>
          <p:cNvSpPr>
            <a:spLocks noGrp="1"/>
          </p:cNvSpPr>
          <p:nvPr>
            <p:ph idx="1"/>
          </p:nvPr>
        </p:nvSpPr>
        <p:spPr/>
        <p:txBody>
          <a:bodyPr/>
          <a:lstStyle/>
          <a:p>
            <a:endParaRPr lang="en-US" smtClean="0"/>
          </a:p>
        </p:txBody>
      </p:sp>
      <p:pic>
        <p:nvPicPr>
          <p:cNvPr id="922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8888" y="2014538"/>
            <a:ext cx="7705725" cy="42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Template>
  <TotalTime>3072</TotalTime>
  <Words>2244</Words>
  <Application>Microsoft Macintosh PowerPoint</Application>
  <PresentationFormat>On-screen Show (4:3)</PresentationFormat>
  <Paragraphs>213</Paragraphs>
  <Slides>40</Slides>
  <Notes>1</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Blends</vt:lpstr>
      <vt:lpstr>   PENDALAMAN  MATERI PEDAGOGI (1) </vt:lpstr>
      <vt:lpstr>Materi Pedagogi</vt:lpstr>
      <vt:lpstr>   KARAKTERISTIK  PESERTA DIDIK </vt:lpstr>
      <vt:lpstr>Pengantar</vt:lpstr>
      <vt:lpstr>Urgensinya</vt:lpstr>
      <vt:lpstr>5 Karakter Siswa yang perlu diperhatikan guru</vt:lpstr>
      <vt:lpstr>Aktivitas 1</vt:lpstr>
      <vt:lpstr>PowerPoint Presentation</vt:lpstr>
      <vt:lpstr>Pertumbuhan Fisik Anak</vt:lpstr>
      <vt:lpstr>Pertumbuhan Fisik Anak Usia SD (6 s/d 12 tahun)</vt:lpstr>
      <vt:lpstr>Pertumbuhan Fisik Anak …</vt:lpstr>
      <vt:lpstr>Karakteristik Anak</vt:lpstr>
      <vt:lpstr>Perkembangan Fisik Remaja</vt:lpstr>
      <vt:lpstr>Pubertas</vt:lpstr>
      <vt:lpstr>Perubahan Fisik Remaja</vt:lpstr>
      <vt:lpstr>PowerPoint Presentation</vt:lpstr>
      <vt:lpstr>    2. Perkembangan Intelektual     Anak</vt:lpstr>
      <vt:lpstr>a. Tingkat perkembangan Kognitif</vt:lpstr>
      <vt:lpstr>Perkembangan Kognitif  Anak SD</vt:lpstr>
      <vt:lpstr>b. Konstruktivisme Sosial Menurut Vygotsky </vt:lpstr>
      <vt:lpstr>   3. Perkembangan Sosio-emosional Anak </vt:lpstr>
      <vt:lpstr>  Masa anak awal (2-6 tahun)  AUD</vt:lpstr>
      <vt:lpstr>  Masa Anak Akhir (6-12 tahun)  SD</vt:lpstr>
      <vt:lpstr>Lanjutan …</vt:lpstr>
      <vt:lpstr>Lanjutan…</vt:lpstr>
      <vt:lpstr>   Masa puber (11/12 – 14/15 tahun)</vt:lpstr>
      <vt:lpstr>PowerPoint Presentation</vt:lpstr>
      <vt:lpstr>Karakteristik Anak dari Segi Gender</vt:lpstr>
      <vt:lpstr>PowerPoint Presentation</vt:lpstr>
      <vt:lpstr>Implikasi Terhadap Pembelajaran </vt:lpstr>
      <vt:lpstr>4. Tahap-tahap Kesadaran/Sikap Moral Anak</vt:lpstr>
      <vt:lpstr>PowerPoint Presentation</vt:lpstr>
      <vt:lpstr>5. Gaya Belajar</vt:lpstr>
      <vt:lpstr>3 Gaya Belajar</vt:lpstr>
      <vt:lpstr>Gaya Auditori (Si Kuping Tajam)</vt:lpstr>
      <vt:lpstr>Gaya Visual (Si Mata Elang)</vt:lpstr>
      <vt:lpstr>Gaya Kinestetik (Si Petualang)</vt:lpstr>
      <vt:lpstr>Proses Mengkonstruk</vt:lpstr>
      <vt:lpstr>PowerPoint Presentation</vt:lpstr>
      <vt:lpstr>PowerPoint Presentation</vt:lpstr>
    </vt:vector>
  </TitlesOfParts>
  <Company>Sanata Dharma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PENERAPAN  MODEL PEMBELAJARAN BERBASIS BRAIN BASED LEARNING DALAM PERKULIAHAN   MEDIA PEMBELAJARAN KONVENSIONAL DAN BERBASIS IT  PADA MAHASISWA PROGRAM STUDI S1 PGSD SEMESTER GENAP 2009/2010</dc:title>
  <dc:creator>Adimasana</dc:creator>
  <cp:lastModifiedBy>Pius Prihatin</cp:lastModifiedBy>
  <cp:revision>203</cp:revision>
  <dcterms:created xsi:type="dcterms:W3CDTF">2010-10-27T21:37:39Z</dcterms:created>
  <dcterms:modified xsi:type="dcterms:W3CDTF">2016-10-11T02:55:00Z</dcterms:modified>
</cp:coreProperties>
</file>