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7" r:id="rId6"/>
    <p:sldId id="259" r:id="rId7"/>
    <p:sldId id="260" r:id="rId8"/>
    <p:sldId id="261" r:id="rId9"/>
    <p:sldId id="270" r:id="rId10"/>
    <p:sldId id="271" r:id="rId11"/>
    <p:sldId id="262" r:id="rId12"/>
    <p:sldId id="273" r:id="rId13"/>
    <p:sldId id="274" r:id="rId14"/>
    <p:sldId id="275" r:id="rId15"/>
    <p:sldId id="276" r:id="rId16"/>
    <p:sldId id="263" r:id="rId17"/>
    <p:sldId id="269" r:id="rId18"/>
    <p:sldId id="278" r:id="rId19"/>
    <p:sldId id="277" r:id="rId20"/>
    <p:sldId id="279" r:id="rId21"/>
    <p:sldId id="280" r:id="rId22"/>
    <p:sldId id="281" r:id="rId23"/>
    <p:sldId id="282" r:id="rId24"/>
    <p:sldId id="283" r:id="rId25"/>
    <p:sldId id="267" r:id="rId26"/>
    <p:sldId id="268" r:id="rId2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43E0DD-1F39-4501-B767-4B737635C2E4}" v="2" dt="2021-11-16T23:05:07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22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gitygy" userId="ced24d4b-d8c2-4ac9-8b3e-26ef0788344d" providerId="ADAL" clId="{4643E0DD-1F39-4501-B767-4B737635C2E4}"/>
    <pc:docChg chg="undo custSel addSld delSld modSld">
      <pc:chgData name="sigitygy" userId="ced24d4b-d8c2-4ac9-8b3e-26ef0788344d" providerId="ADAL" clId="{4643E0DD-1F39-4501-B767-4B737635C2E4}" dt="2021-11-16T23:11:16.797" v="68" actId="1076"/>
      <pc:docMkLst>
        <pc:docMk/>
      </pc:docMkLst>
      <pc:sldChg chg="addSp delSp modSp mod">
        <pc:chgData name="sigitygy" userId="ced24d4b-d8c2-4ac9-8b3e-26ef0788344d" providerId="ADAL" clId="{4643E0DD-1F39-4501-B767-4B737635C2E4}" dt="2021-11-16T22:44:54.792" v="22" actId="1036"/>
        <pc:sldMkLst>
          <pc:docMk/>
          <pc:sldMk cId="0" sldId="261"/>
        </pc:sldMkLst>
        <pc:spChg chg="mod">
          <ac:chgData name="sigitygy" userId="ced24d4b-d8c2-4ac9-8b3e-26ef0788344d" providerId="ADAL" clId="{4643E0DD-1F39-4501-B767-4B737635C2E4}" dt="2021-11-16T22:44:54.792" v="22" actId="1036"/>
          <ac:spMkLst>
            <pc:docMk/>
            <pc:sldMk cId="0" sldId="261"/>
            <ac:spMk id="5" creationId="{00000000-0000-0000-0000-000000000000}"/>
          </ac:spMkLst>
        </pc:spChg>
        <pc:spChg chg="mod">
          <ac:chgData name="sigitygy" userId="ced24d4b-d8c2-4ac9-8b3e-26ef0788344d" providerId="ADAL" clId="{4643E0DD-1F39-4501-B767-4B737635C2E4}" dt="2021-11-16T22:44:54.792" v="22" actId="1036"/>
          <ac:spMkLst>
            <pc:docMk/>
            <pc:sldMk cId="0" sldId="261"/>
            <ac:spMk id="6" creationId="{00000000-0000-0000-0000-000000000000}"/>
          </ac:spMkLst>
        </pc:spChg>
        <pc:spChg chg="mod">
          <ac:chgData name="sigitygy" userId="ced24d4b-d8c2-4ac9-8b3e-26ef0788344d" providerId="ADAL" clId="{4643E0DD-1F39-4501-B767-4B737635C2E4}" dt="2021-11-16T22:44:54.792" v="22" actId="1036"/>
          <ac:spMkLst>
            <pc:docMk/>
            <pc:sldMk cId="0" sldId="261"/>
            <ac:spMk id="7" creationId="{00000000-0000-0000-0000-000000000000}"/>
          </ac:spMkLst>
        </pc:spChg>
        <pc:spChg chg="del mod">
          <ac:chgData name="sigitygy" userId="ced24d4b-d8c2-4ac9-8b3e-26ef0788344d" providerId="ADAL" clId="{4643E0DD-1F39-4501-B767-4B737635C2E4}" dt="2021-11-16T22:44:24.400" v="9" actId="478"/>
          <ac:spMkLst>
            <pc:docMk/>
            <pc:sldMk cId="0" sldId="261"/>
            <ac:spMk id="8" creationId="{00000000-0000-0000-0000-000000000000}"/>
          </ac:spMkLst>
        </pc:spChg>
        <pc:spChg chg="mod">
          <ac:chgData name="sigitygy" userId="ced24d4b-d8c2-4ac9-8b3e-26ef0788344d" providerId="ADAL" clId="{4643E0DD-1F39-4501-B767-4B737635C2E4}" dt="2021-11-16T22:44:48.419" v="13" actId="1076"/>
          <ac:spMkLst>
            <pc:docMk/>
            <pc:sldMk cId="0" sldId="261"/>
            <ac:spMk id="10" creationId="{00000000-0000-0000-0000-000000000000}"/>
          </ac:spMkLst>
        </pc:spChg>
        <pc:picChg chg="add mod">
          <ac:chgData name="sigitygy" userId="ced24d4b-d8c2-4ac9-8b3e-26ef0788344d" providerId="ADAL" clId="{4643E0DD-1F39-4501-B767-4B737635C2E4}" dt="2021-11-16T22:44:41.236" v="11" actId="1076"/>
          <ac:picMkLst>
            <pc:docMk/>
            <pc:sldMk cId="0" sldId="261"/>
            <ac:picMk id="4" creationId="{F4813A60-CA9A-4425-BB92-256055FB6531}"/>
          </ac:picMkLst>
        </pc:picChg>
      </pc:sldChg>
      <pc:sldChg chg="addSp delSp modSp mod">
        <pc:chgData name="sigitygy" userId="ced24d4b-d8c2-4ac9-8b3e-26ef0788344d" providerId="ADAL" clId="{4643E0DD-1F39-4501-B767-4B737635C2E4}" dt="2021-11-16T23:05:12.280" v="54" actId="1076"/>
        <pc:sldMkLst>
          <pc:docMk/>
          <pc:sldMk cId="0" sldId="263"/>
        </pc:sldMkLst>
        <pc:spChg chg="del">
          <ac:chgData name="sigitygy" userId="ced24d4b-d8c2-4ac9-8b3e-26ef0788344d" providerId="ADAL" clId="{4643E0DD-1F39-4501-B767-4B737635C2E4}" dt="2021-11-16T22:42:56.600" v="4" actId="478"/>
          <ac:spMkLst>
            <pc:docMk/>
            <pc:sldMk cId="0" sldId="263"/>
            <ac:spMk id="2" creationId="{00000000-0000-0000-0000-000000000000}"/>
          </ac:spMkLst>
        </pc:spChg>
        <pc:spChg chg="del">
          <ac:chgData name="sigitygy" userId="ced24d4b-d8c2-4ac9-8b3e-26ef0788344d" providerId="ADAL" clId="{4643E0DD-1F39-4501-B767-4B737635C2E4}" dt="2021-11-16T22:42:56.600" v="4" actId="478"/>
          <ac:spMkLst>
            <pc:docMk/>
            <pc:sldMk cId="0" sldId="263"/>
            <ac:spMk id="5" creationId="{00000000-0000-0000-0000-000000000000}"/>
          </ac:spMkLst>
        </pc:spChg>
        <pc:spChg chg="add mod">
          <ac:chgData name="sigitygy" userId="ced24d4b-d8c2-4ac9-8b3e-26ef0788344d" providerId="ADAL" clId="{4643E0DD-1F39-4501-B767-4B737635C2E4}" dt="2021-11-16T23:05:07.886" v="53"/>
          <ac:spMkLst>
            <pc:docMk/>
            <pc:sldMk cId="0" sldId="263"/>
            <ac:spMk id="5" creationId="{5AA44276-D0C9-4307-83D5-04CBB8B69D7C}"/>
          </ac:spMkLst>
        </pc:spChg>
        <pc:spChg chg="del">
          <ac:chgData name="sigitygy" userId="ced24d4b-d8c2-4ac9-8b3e-26ef0788344d" providerId="ADAL" clId="{4643E0DD-1F39-4501-B767-4B737635C2E4}" dt="2021-11-16T22:42:56.600" v="4" actId="478"/>
          <ac:spMkLst>
            <pc:docMk/>
            <pc:sldMk cId="0" sldId="263"/>
            <ac:spMk id="6" creationId="{00000000-0000-0000-0000-000000000000}"/>
          </ac:spMkLst>
        </pc:spChg>
        <pc:spChg chg="add mod">
          <ac:chgData name="sigitygy" userId="ced24d4b-d8c2-4ac9-8b3e-26ef0788344d" providerId="ADAL" clId="{4643E0DD-1F39-4501-B767-4B737635C2E4}" dt="2021-11-16T23:05:07.886" v="53"/>
          <ac:spMkLst>
            <pc:docMk/>
            <pc:sldMk cId="0" sldId="263"/>
            <ac:spMk id="6" creationId="{908C5A59-933C-4535-8E1D-A43E5D10B74F}"/>
          </ac:spMkLst>
        </pc:spChg>
        <pc:spChg chg="del">
          <ac:chgData name="sigitygy" userId="ced24d4b-d8c2-4ac9-8b3e-26ef0788344d" providerId="ADAL" clId="{4643E0DD-1F39-4501-B767-4B737635C2E4}" dt="2021-11-16T22:42:56.600" v="4" actId="478"/>
          <ac:spMkLst>
            <pc:docMk/>
            <pc:sldMk cId="0" sldId="263"/>
            <ac:spMk id="7" creationId="{00000000-0000-0000-0000-000000000000}"/>
          </ac:spMkLst>
        </pc:spChg>
        <pc:spChg chg="del">
          <ac:chgData name="sigitygy" userId="ced24d4b-d8c2-4ac9-8b3e-26ef0788344d" providerId="ADAL" clId="{4643E0DD-1F39-4501-B767-4B737635C2E4}" dt="2021-11-16T22:42:56.600" v="4" actId="478"/>
          <ac:spMkLst>
            <pc:docMk/>
            <pc:sldMk cId="0" sldId="263"/>
            <ac:spMk id="8" creationId="{00000000-0000-0000-0000-000000000000}"/>
          </ac:spMkLst>
        </pc:spChg>
        <pc:spChg chg="del">
          <ac:chgData name="sigitygy" userId="ced24d4b-d8c2-4ac9-8b3e-26ef0788344d" providerId="ADAL" clId="{4643E0DD-1F39-4501-B767-4B737635C2E4}" dt="2021-11-16T22:42:56.600" v="4" actId="478"/>
          <ac:spMkLst>
            <pc:docMk/>
            <pc:sldMk cId="0" sldId="263"/>
            <ac:spMk id="9" creationId="{00000000-0000-0000-0000-000000000000}"/>
          </ac:spMkLst>
        </pc:spChg>
        <pc:spChg chg="del">
          <ac:chgData name="sigitygy" userId="ced24d4b-d8c2-4ac9-8b3e-26ef0788344d" providerId="ADAL" clId="{4643E0DD-1F39-4501-B767-4B737635C2E4}" dt="2021-11-16T22:42:56.600" v="4" actId="478"/>
          <ac:spMkLst>
            <pc:docMk/>
            <pc:sldMk cId="0" sldId="263"/>
            <ac:spMk id="10" creationId="{00000000-0000-0000-0000-000000000000}"/>
          </ac:spMkLst>
        </pc:spChg>
        <pc:spChg chg="del">
          <ac:chgData name="sigitygy" userId="ced24d4b-d8c2-4ac9-8b3e-26ef0788344d" providerId="ADAL" clId="{4643E0DD-1F39-4501-B767-4B737635C2E4}" dt="2021-11-16T22:42:56.600" v="4" actId="478"/>
          <ac:spMkLst>
            <pc:docMk/>
            <pc:sldMk cId="0" sldId="263"/>
            <ac:spMk id="11" creationId="{00000000-0000-0000-0000-000000000000}"/>
          </ac:spMkLst>
        </pc:spChg>
        <pc:picChg chg="add mod">
          <ac:chgData name="sigitygy" userId="ced24d4b-d8c2-4ac9-8b3e-26ef0788344d" providerId="ADAL" clId="{4643E0DD-1F39-4501-B767-4B737635C2E4}" dt="2021-11-16T23:05:12.280" v="54" actId="1076"/>
          <ac:picMkLst>
            <pc:docMk/>
            <pc:sldMk cId="0" sldId="263"/>
            <ac:picMk id="4" creationId="{E306A4D9-77DB-4112-A55A-183961D27E38}"/>
          </ac:picMkLst>
        </pc:picChg>
      </pc:sldChg>
      <pc:sldChg chg="del">
        <pc:chgData name="sigitygy" userId="ced24d4b-d8c2-4ac9-8b3e-26ef0788344d" providerId="ADAL" clId="{4643E0DD-1F39-4501-B767-4B737635C2E4}" dt="2021-11-16T22:42:45.135" v="3" actId="47"/>
        <pc:sldMkLst>
          <pc:docMk/>
          <pc:sldMk cId="0" sldId="264"/>
        </pc:sldMkLst>
      </pc:sldChg>
      <pc:sldChg chg="del">
        <pc:chgData name="sigitygy" userId="ced24d4b-d8c2-4ac9-8b3e-26ef0788344d" providerId="ADAL" clId="{4643E0DD-1F39-4501-B767-4B737635C2E4}" dt="2021-11-16T22:42:41.870" v="2" actId="47"/>
        <pc:sldMkLst>
          <pc:docMk/>
          <pc:sldMk cId="0" sldId="265"/>
        </pc:sldMkLst>
      </pc:sldChg>
      <pc:sldChg chg="delSp del mod">
        <pc:chgData name="sigitygy" userId="ced24d4b-d8c2-4ac9-8b3e-26ef0788344d" providerId="ADAL" clId="{4643E0DD-1F39-4501-B767-4B737635C2E4}" dt="2021-11-16T22:42:39.553" v="1" actId="47"/>
        <pc:sldMkLst>
          <pc:docMk/>
          <pc:sldMk cId="0" sldId="266"/>
        </pc:sldMkLst>
        <pc:spChg chg="del">
          <ac:chgData name="sigitygy" userId="ced24d4b-d8c2-4ac9-8b3e-26ef0788344d" providerId="ADAL" clId="{4643E0DD-1F39-4501-B767-4B737635C2E4}" dt="2021-11-16T22:42:34.277" v="0" actId="478"/>
          <ac:spMkLst>
            <pc:docMk/>
            <pc:sldMk cId="0" sldId="266"/>
            <ac:spMk id="10" creationId="{00000000-0000-0000-0000-000000000000}"/>
          </ac:spMkLst>
        </pc:spChg>
      </pc:sldChg>
      <pc:sldChg chg="delSp mod">
        <pc:chgData name="sigitygy" userId="ced24d4b-d8c2-4ac9-8b3e-26ef0788344d" providerId="ADAL" clId="{4643E0DD-1F39-4501-B767-4B737635C2E4}" dt="2021-11-16T22:43:07.959" v="6" actId="478"/>
        <pc:sldMkLst>
          <pc:docMk/>
          <pc:sldMk cId="0" sldId="267"/>
        </pc:sldMkLst>
        <pc:spChg chg="del">
          <ac:chgData name="sigitygy" userId="ced24d4b-d8c2-4ac9-8b3e-26ef0788344d" providerId="ADAL" clId="{4643E0DD-1F39-4501-B767-4B737635C2E4}" dt="2021-11-16T22:43:07.959" v="6" actId="478"/>
          <ac:spMkLst>
            <pc:docMk/>
            <pc:sldMk cId="0" sldId="267"/>
            <ac:spMk id="15" creationId="{00000000-0000-0000-0000-000000000000}"/>
          </ac:spMkLst>
        </pc:spChg>
      </pc:sldChg>
      <pc:sldChg chg="addSp modSp new mod">
        <pc:chgData name="sigitygy" userId="ced24d4b-d8c2-4ac9-8b3e-26ef0788344d" providerId="ADAL" clId="{4643E0DD-1F39-4501-B767-4B737635C2E4}" dt="2021-11-16T23:03:02.797" v="49" actId="14100"/>
        <pc:sldMkLst>
          <pc:docMk/>
          <pc:sldMk cId="3851900006" sldId="269"/>
        </pc:sldMkLst>
        <pc:picChg chg="add mod">
          <ac:chgData name="sigitygy" userId="ced24d4b-d8c2-4ac9-8b3e-26ef0788344d" providerId="ADAL" clId="{4643E0DD-1F39-4501-B767-4B737635C2E4}" dt="2021-11-16T22:58:29.463" v="25" actId="1076"/>
          <ac:picMkLst>
            <pc:docMk/>
            <pc:sldMk cId="3851900006" sldId="269"/>
            <ac:picMk id="3" creationId="{48426F07-DED3-4839-B9F2-B79B2142CD64}"/>
          </ac:picMkLst>
        </pc:picChg>
        <pc:picChg chg="add mod">
          <ac:chgData name="sigitygy" userId="ced24d4b-d8c2-4ac9-8b3e-26ef0788344d" providerId="ADAL" clId="{4643E0DD-1F39-4501-B767-4B737635C2E4}" dt="2021-11-16T23:03:02.797" v="49" actId="14100"/>
          <ac:picMkLst>
            <pc:docMk/>
            <pc:sldMk cId="3851900006" sldId="269"/>
            <ac:picMk id="5" creationId="{F822C440-4038-4189-B6AD-3E53097EE3A7}"/>
          </ac:picMkLst>
        </pc:picChg>
      </pc:sldChg>
      <pc:sldChg chg="addSp modSp new mod">
        <pc:chgData name="sigitygy" userId="ced24d4b-d8c2-4ac9-8b3e-26ef0788344d" providerId="ADAL" clId="{4643E0DD-1F39-4501-B767-4B737635C2E4}" dt="2021-11-16T23:02:39.370" v="47" actId="1076"/>
        <pc:sldMkLst>
          <pc:docMk/>
          <pc:sldMk cId="2278758060" sldId="270"/>
        </pc:sldMkLst>
        <pc:picChg chg="add mod">
          <ac:chgData name="sigitygy" userId="ced24d4b-d8c2-4ac9-8b3e-26ef0788344d" providerId="ADAL" clId="{4643E0DD-1F39-4501-B767-4B737635C2E4}" dt="2021-11-16T23:02:34.459" v="46" actId="1076"/>
          <ac:picMkLst>
            <pc:docMk/>
            <pc:sldMk cId="2278758060" sldId="270"/>
            <ac:picMk id="3" creationId="{3F71E0DD-488F-41E3-8739-B2CD8D692E3B}"/>
          </ac:picMkLst>
        </pc:picChg>
        <pc:picChg chg="add mod">
          <ac:chgData name="sigitygy" userId="ced24d4b-d8c2-4ac9-8b3e-26ef0788344d" providerId="ADAL" clId="{4643E0DD-1F39-4501-B767-4B737635C2E4}" dt="2021-11-16T23:02:30.757" v="45" actId="1076"/>
          <ac:picMkLst>
            <pc:docMk/>
            <pc:sldMk cId="2278758060" sldId="270"/>
            <ac:picMk id="5" creationId="{CA008BB9-0BD4-49FA-BF8C-174F2798A8B3}"/>
          </ac:picMkLst>
        </pc:picChg>
        <pc:picChg chg="add mod">
          <ac:chgData name="sigitygy" userId="ced24d4b-d8c2-4ac9-8b3e-26ef0788344d" providerId="ADAL" clId="{4643E0DD-1F39-4501-B767-4B737635C2E4}" dt="2021-11-16T23:02:39.370" v="47" actId="1076"/>
          <ac:picMkLst>
            <pc:docMk/>
            <pc:sldMk cId="2278758060" sldId="270"/>
            <ac:picMk id="7" creationId="{062FC357-18B7-4609-88B7-2B9D1A0399D9}"/>
          </ac:picMkLst>
        </pc:picChg>
      </pc:sldChg>
      <pc:sldChg chg="addSp modSp new mod">
        <pc:chgData name="sigitygy" userId="ced24d4b-d8c2-4ac9-8b3e-26ef0788344d" providerId="ADAL" clId="{4643E0DD-1F39-4501-B767-4B737635C2E4}" dt="2021-11-16T23:04:59.263" v="52"/>
        <pc:sldMkLst>
          <pc:docMk/>
          <pc:sldMk cId="2546156066" sldId="271"/>
        </pc:sldMkLst>
        <pc:spChg chg="add mod">
          <ac:chgData name="sigitygy" userId="ced24d4b-d8c2-4ac9-8b3e-26ef0788344d" providerId="ADAL" clId="{4643E0DD-1F39-4501-B767-4B737635C2E4}" dt="2021-11-16T23:04:59.263" v="52"/>
          <ac:spMkLst>
            <pc:docMk/>
            <pc:sldMk cId="2546156066" sldId="271"/>
            <ac:spMk id="4" creationId="{D255425D-B4F1-40B5-9BCB-453BED7E6A21}"/>
          </ac:spMkLst>
        </pc:spChg>
        <pc:spChg chg="add mod">
          <ac:chgData name="sigitygy" userId="ced24d4b-d8c2-4ac9-8b3e-26ef0788344d" providerId="ADAL" clId="{4643E0DD-1F39-4501-B767-4B737635C2E4}" dt="2021-11-16T23:04:59.263" v="52"/>
          <ac:spMkLst>
            <pc:docMk/>
            <pc:sldMk cId="2546156066" sldId="271"/>
            <ac:spMk id="5" creationId="{5DD69A4F-BBF4-4E39-A779-136CE4F3E4B3}"/>
          </ac:spMkLst>
        </pc:spChg>
        <pc:picChg chg="add">
          <ac:chgData name="sigitygy" userId="ced24d4b-d8c2-4ac9-8b3e-26ef0788344d" providerId="ADAL" clId="{4643E0DD-1F39-4501-B767-4B737635C2E4}" dt="2021-11-16T23:04:42.514" v="51" actId="22"/>
          <ac:picMkLst>
            <pc:docMk/>
            <pc:sldMk cId="2546156066" sldId="271"/>
            <ac:picMk id="3" creationId="{02A8CC78-7760-4547-A6C1-574FD913C577}"/>
          </ac:picMkLst>
        </pc:picChg>
      </pc:sldChg>
      <pc:sldChg chg="addSp delSp modSp new mod">
        <pc:chgData name="sigitygy" userId="ced24d4b-d8c2-4ac9-8b3e-26ef0788344d" providerId="ADAL" clId="{4643E0DD-1F39-4501-B767-4B737635C2E4}" dt="2021-11-16T23:11:16.797" v="68" actId="1076"/>
        <pc:sldMkLst>
          <pc:docMk/>
          <pc:sldMk cId="950076525" sldId="272"/>
        </pc:sldMkLst>
        <pc:picChg chg="add del">
          <ac:chgData name="sigitygy" userId="ced24d4b-d8c2-4ac9-8b3e-26ef0788344d" providerId="ADAL" clId="{4643E0DD-1F39-4501-B767-4B737635C2E4}" dt="2021-11-16T23:10:30.697" v="59" actId="478"/>
          <ac:picMkLst>
            <pc:docMk/>
            <pc:sldMk cId="950076525" sldId="272"/>
            <ac:picMk id="3" creationId="{F5B98E4C-5D4C-4ED1-A05D-56C64532B40C}"/>
          </ac:picMkLst>
        </pc:picChg>
        <pc:picChg chg="add mod modCrop">
          <ac:chgData name="sigitygy" userId="ced24d4b-d8c2-4ac9-8b3e-26ef0788344d" providerId="ADAL" clId="{4643E0DD-1F39-4501-B767-4B737635C2E4}" dt="2021-11-16T23:11:16.797" v="68" actId="1076"/>
          <ac:picMkLst>
            <pc:docMk/>
            <pc:sldMk cId="950076525" sldId="272"/>
            <ac:picMk id="5" creationId="{7458802A-EE37-4697-8E14-2C2BD62B6B7E}"/>
          </ac:picMkLst>
        </pc:picChg>
      </pc:sldChg>
      <pc:sldChg chg="new del">
        <pc:chgData name="sigitygy" userId="ced24d4b-d8c2-4ac9-8b3e-26ef0788344d" providerId="ADAL" clId="{4643E0DD-1F39-4501-B767-4B737635C2E4}" dt="2021-11-16T23:09:08.002" v="56" actId="47"/>
        <pc:sldMkLst>
          <pc:docMk/>
          <pc:sldMk cId="2968860450" sldId="272"/>
        </pc:sldMkLst>
      </pc:sldChg>
    </pc:docChg>
  </pc:docChgLst>
  <pc:docChgLst>
    <pc:chgData name="sigitygy" userId="ced24d4b-d8c2-4ac9-8b3e-26ef0788344d" providerId="ADAL" clId="{F1277C74-F4CB-4367-970F-FF2B70CEF173}"/>
    <pc:docChg chg="custSel addSld delSld modSld">
      <pc:chgData name="sigitygy" userId="ced24d4b-d8c2-4ac9-8b3e-26ef0788344d" providerId="ADAL" clId="{F1277C74-F4CB-4367-970F-FF2B70CEF173}" dt="2021-11-17T02:28:14.575" v="157" actId="22"/>
      <pc:docMkLst>
        <pc:docMk/>
      </pc:docMkLst>
      <pc:sldChg chg="modSp mod">
        <pc:chgData name="sigitygy" userId="ced24d4b-d8c2-4ac9-8b3e-26ef0788344d" providerId="ADAL" clId="{F1277C74-F4CB-4367-970F-FF2B70CEF173}" dt="2021-11-17T01:49:27.242" v="123" actId="207"/>
        <pc:sldMkLst>
          <pc:docMk/>
          <pc:sldMk cId="0" sldId="258"/>
        </pc:sldMkLst>
        <pc:spChg chg="mod ord">
          <ac:chgData name="sigitygy" userId="ced24d4b-d8c2-4ac9-8b3e-26ef0788344d" providerId="ADAL" clId="{F1277C74-F4CB-4367-970F-FF2B70CEF173}" dt="2021-11-17T01:49:27.242" v="123" actId="207"/>
          <ac:spMkLst>
            <pc:docMk/>
            <pc:sldMk cId="0" sldId="258"/>
            <ac:spMk id="14" creationId="{9A68517B-64A4-4489-BBBB-C1930D70A8C5}"/>
          </ac:spMkLst>
        </pc:spChg>
      </pc:sldChg>
      <pc:sldChg chg="addSp delSp modSp mod">
        <pc:chgData name="sigitygy" userId="ced24d4b-d8c2-4ac9-8b3e-26ef0788344d" providerId="ADAL" clId="{F1277C74-F4CB-4367-970F-FF2B70CEF173}" dt="2021-11-17T01:53:57.568" v="127" actId="1076"/>
        <pc:sldMkLst>
          <pc:docMk/>
          <pc:sldMk cId="0" sldId="262"/>
        </pc:sldMkLst>
        <pc:spChg chg="del">
          <ac:chgData name="sigitygy" userId="ced24d4b-d8c2-4ac9-8b3e-26ef0788344d" providerId="ADAL" clId="{F1277C74-F4CB-4367-970F-FF2B70CEF173}" dt="2021-11-17T01:53:52.990" v="126" actId="478"/>
          <ac:spMkLst>
            <pc:docMk/>
            <pc:sldMk cId="0" sldId="262"/>
            <ac:spMk id="8" creationId="{00000000-0000-0000-0000-000000000000}"/>
          </ac:spMkLst>
        </pc:spChg>
        <pc:picChg chg="add mod">
          <ac:chgData name="sigitygy" userId="ced24d4b-d8c2-4ac9-8b3e-26ef0788344d" providerId="ADAL" clId="{F1277C74-F4CB-4367-970F-FF2B70CEF173}" dt="2021-11-17T01:53:57.568" v="127" actId="1076"/>
          <ac:picMkLst>
            <pc:docMk/>
            <pc:sldMk cId="0" sldId="262"/>
            <ac:picMk id="4" creationId="{FF93A07F-CB87-4014-977A-47DA5C9B1E57}"/>
          </ac:picMkLst>
        </pc:picChg>
      </pc:sldChg>
      <pc:sldChg chg="addSp delSp mod">
        <pc:chgData name="sigitygy" userId="ced24d4b-d8c2-4ac9-8b3e-26ef0788344d" providerId="ADAL" clId="{F1277C74-F4CB-4367-970F-FF2B70CEF173}" dt="2021-11-17T02:06:01.440" v="140" actId="22"/>
        <pc:sldMkLst>
          <pc:docMk/>
          <pc:sldMk cId="3851900006" sldId="269"/>
        </pc:sldMkLst>
        <pc:picChg chg="del">
          <ac:chgData name="sigitygy" userId="ced24d4b-d8c2-4ac9-8b3e-26ef0788344d" providerId="ADAL" clId="{F1277C74-F4CB-4367-970F-FF2B70CEF173}" dt="2021-11-17T02:05:58.692" v="138" actId="478"/>
          <ac:picMkLst>
            <pc:docMk/>
            <pc:sldMk cId="3851900006" sldId="269"/>
            <ac:picMk id="3" creationId="{48426F07-DED3-4839-B9F2-B79B2142CD64}"/>
          </ac:picMkLst>
        </pc:picChg>
        <pc:picChg chg="add">
          <ac:chgData name="sigitygy" userId="ced24d4b-d8c2-4ac9-8b3e-26ef0788344d" providerId="ADAL" clId="{F1277C74-F4CB-4367-970F-FF2B70CEF173}" dt="2021-11-17T02:06:01.440" v="140" actId="22"/>
          <ac:picMkLst>
            <pc:docMk/>
            <pc:sldMk cId="3851900006" sldId="269"/>
            <ac:picMk id="4" creationId="{FF27F7B9-620F-469F-9024-375D04EFEF94}"/>
          </ac:picMkLst>
        </pc:picChg>
        <pc:picChg chg="del">
          <ac:chgData name="sigitygy" userId="ced24d4b-d8c2-4ac9-8b3e-26ef0788344d" providerId="ADAL" clId="{F1277C74-F4CB-4367-970F-FF2B70CEF173}" dt="2021-11-17T02:05:59.675" v="139" actId="478"/>
          <ac:picMkLst>
            <pc:docMk/>
            <pc:sldMk cId="3851900006" sldId="269"/>
            <ac:picMk id="5" creationId="{F822C440-4038-4189-B6AD-3E53097EE3A7}"/>
          </ac:picMkLst>
        </pc:picChg>
      </pc:sldChg>
      <pc:sldChg chg="del">
        <pc:chgData name="sigitygy" userId="ced24d4b-d8c2-4ac9-8b3e-26ef0788344d" providerId="ADAL" clId="{F1277C74-F4CB-4367-970F-FF2B70CEF173}" dt="2021-11-17T02:15:18.029" v="149" actId="47"/>
        <pc:sldMkLst>
          <pc:docMk/>
          <pc:sldMk cId="950076525" sldId="272"/>
        </pc:sldMkLst>
      </pc:sldChg>
      <pc:sldChg chg="addSp new mod">
        <pc:chgData name="sigitygy" userId="ced24d4b-d8c2-4ac9-8b3e-26ef0788344d" providerId="ADAL" clId="{F1277C74-F4CB-4367-970F-FF2B70CEF173}" dt="2021-11-17T01:55:17.706" v="129" actId="22"/>
        <pc:sldMkLst>
          <pc:docMk/>
          <pc:sldMk cId="159348089" sldId="273"/>
        </pc:sldMkLst>
        <pc:picChg chg="add">
          <ac:chgData name="sigitygy" userId="ced24d4b-d8c2-4ac9-8b3e-26ef0788344d" providerId="ADAL" clId="{F1277C74-F4CB-4367-970F-FF2B70CEF173}" dt="2021-11-17T01:55:17.706" v="129" actId="22"/>
          <ac:picMkLst>
            <pc:docMk/>
            <pc:sldMk cId="159348089" sldId="273"/>
            <ac:picMk id="3" creationId="{C99F4F5C-2555-4AAB-A2C2-AF42C0D7EC37}"/>
          </ac:picMkLst>
        </pc:picChg>
      </pc:sldChg>
      <pc:sldChg chg="addSp new mod">
        <pc:chgData name="sigitygy" userId="ced24d4b-d8c2-4ac9-8b3e-26ef0788344d" providerId="ADAL" clId="{F1277C74-F4CB-4367-970F-FF2B70CEF173}" dt="2021-11-17T01:56:49.711" v="131" actId="22"/>
        <pc:sldMkLst>
          <pc:docMk/>
          <pc:sldMk cId="2392827931" sldId="274"/>
        </pc:sldMkLst>
        <pc:picChg chg="add">
          <ac:chgData name="sigitygy" userId="ced24d4b-d8c2-4ac9-8b3e-26ef0788344d" providerId="ADAL" clId="{F1277C74-F4CB-4367-970F-FF2B70CEF173}" dt="2021-11-17T01:56:49.711" v="131" actId="22"/>
          <ac:picMkLst>
            <pc:docMk/>
            <pc:sldMk cId="2392827931" sldId="274"/>
            <ac:picMk id="3" creationId="{EAE289A9-31D2-48CE-AD0A-2439DA47E472}"/>
          </ac:picMkLst>
        </pc:picChg>
      </pc:sldChg>
      <pc:sldChg chg="addSp new mod">
        <pc:chgData name="sigitygy" userId="ced24d4b-d8c2-4ac9-8b3e-26ef0788344d" providerId="ADAL" clId="{F1277C74-F4CB-4367-970F-FF2B70CEF173}" dt="2021-11-17T01:58:05.080" v="133" actId="22"/>
        <pc:sldMkLst>
          <pc:docMk/>
          <pc:sldMk cId="1214472530" sldId="275"/>
        </pc:sldMkLst>
        <pc:picChg chg="add">
          <ac:chgData name="sigitygy" userId="ced24d4b-d8c2-4ac9-8b3e-26ef0788344d" providerId="ADAL" clId="{F1277C74-F4CB-4367-970F-FF2B70CEF173}" dt="2021-11-17T01:58:05.080" v="133" actId="22"/>
          <ac:picMkLst>
            <pc:docMk/>
            <pc:sldMk cId="1214472530" sldId="275"/>
            <ac:picMk id="3" creationId="{74E38009-128B-40B8-9CC6-7BC011A016B8}"/>
          </ac:picMkLst>
        </pc:picChg>
      </pc:sldChg>
      <pc:sldChg chg="addSp new mod">
        <pc:chgData name="sigitygy" userId="ced24d4b-d8c2-4ac9-8b3e-26ef0788344d" providerId="ADAL" clId="{F1277C74-F4CB-4367-970F-FF2B70CEF173}" dt="2021-11-17T02:00:08.729" v="135" actId="22"/>
        <pc:sldMkLst>
          <pc:docMk/>
          <pc:sldMk cId="2762049144" sldId="276"/>
        </pc:sldMkLst>
        <pc:picChg chg="add">
          <ac:chgData name="sigitygy" userId="ced24d4b-d8c2-4ac9-8b3e-26ef0788344d" providerId="ADAL" clId="{F1277C74-F4CB-4367-970F-FF2B70CEF173}" dt="2021-11-17T02:00:08.729" v="135" actId="22"/>
          <ac:picMkLst>
            <pc:docMk/>
            <pc:sldMk cId="2762049144" sldId="276"/>
            <ac:picMk id="3" creationId="{9E168818-8922-4266-862C-ED5ED30E517D}"/>
          </ac:picMkLst>
        </pc:picChg>
      </pc:sldChg>
      <pc:sldChg chg="addSp new mod">
        <pc:chgData name="sigitygy" userId="ced24d4b-d8c2-4ac9-8b3e-26ef0788344d" providerId="ADAL" clId="{F1277C74-F4CB-4367-970F-FF2B70CEF173}" dt="2021-11-17T02:04:47.258" v="137" actId="22"/>
        <pc:sldMkLst>
          <pc:docMk/>
          <pc:sldMk cId="3201241523" sldId="277"/>
        </pc:sldMkLst>
        <pc:picChg chg="add">
          <ac:chgData name="sigitygy" userId="ced24d4b-d8c2-4ac9-8b3e-26ef0788344d" providerId="ADAL" clId="{F1277C74-F4CB-4367-970F-FF2B70CEF173}" dt="2021-11-17T02:04:47.258" v="137" actId="22"/>
          <ac:picMkLst>
            <pc:docMk/>
            <pc:sldMk cId="3201241523" sldId="277"/>
            <ac:picMk id="3" creationId="{7976D8DA-9C68-4E3F-B146-BED12D688504}"/>
          </ac:picMkLst>
        </pc:picChg>
      </pc:sldChg>
      <pc:sldChg chg="addSp modSp new mod">
        <pc:chgData name="sigitygy" userId="ced24d4b-d8c2-4ac9-8b3e-26ef0788344d" providerId="ADAL" clId="{F1277C74-F4CB-4367-970F-FF2B70CEF173}" dt="2021-11-17T02:10:08.328" v="146" actId="14100"/>
        <pc:sldMkLst>
          <pc:docMk/>
          <pc:sldMk cId="2690034498" sldId="278"/>
        </pc:sldMkLst>
        <pc:picChg chg="add mod">
          <ac:chgData name="sigitygy" userId="ced24d4b-d8c2-4ac9-8b3e-26ef0788344d" providerId="ADAL" clId="{F1277C74-F4CB-4367-970F-FF2B70CEF173}" dt="2021-11-17T02:09:29.152" v="143" actId="1076"/>
          <ac:picMkLst>
            <pc:docMk/>
            <pc:sldMk cId="2690034498" sldId="278"/>
            <ac:picMk id="3" creationId="{43222B33-6FA7-431C-B9D4-4C30B146E243}"/>
          </ac:picMkLst>
        </pc:picChg>
        <pc:picChg chg="add mod">
          <ac:chgData name="sigitygy" userId="ced24d4b-d8c2-4ac9-8b3e-26ef0788344d" providerId="ADAL" clId="{F1277C74-F4CB-4367-970F-FF2B70CEF173}" dt="2021-11-17T02:10:08.328" v="146" actId="14100"/>
          <ac:picMkLst>
            <pc:docMk/>
            <pc:sldMk cId="2690034498" sldId="278"/>
            <ac:picMk id="5" creationId="{5ABC3B9F-9D07-4034-ACF2-A1E3600A9FFD}"/>
          </ac:picMkLst>
        </pc:picChg>
      </pc:sldChg>
      <pc:sldChg chg="addSp new mod">
        <pc:chgData name="sigitygy" userId="ced24d4b-d8c2-4ac9-8b3e-26ef0788344d" providerId="ADAL" clId="{F1277C74-F4CB-4367-970F-FF2B70CEF173}" dt="2021-11-17T02:11:53.112" v="148" actId="22"/>
        <pc:sldMkLst>
          <pc:docMk/>
          <pc:sldMk cId="1066704213" sldId="279"/>
        </pc:sldMkLst>
        <pc:picChg chg="add">
          <ac:chgData name="sigitygy" userId="ced24d4b-d8c2-4ac9-8b3e-26ef0788344d" providerId="ADAL" clId="{F1277C74-F4CB-4367-970F-FF2B70CEF173}" dt="2021-11-17T02:11:53.112" v="148" actId="22"/>
          <ac:picMkLst>
            <pc:docMk/>
            <pc:sldMk cId="1066704213" sldId="279"/>
            <ac:picMk id="3" creationId="{DF0D7571-8EDE-4710-90CE-89F9A1E97D54}"/>
          </ac:picMkLst>
        </pc:picChg>
      </pc:sldChg>
      <pc:sldChg chg="addSp new mod">
        <pc:chgData name="sigitygy" userId="ced24d4b-d8c2-4ac9-8b3e-26ef0788344d" providerId="ADAL" clId="{F1277C74-F4CB-4367-970F-FF2B70CEF173}" dt="2021-11-17T02:15:24.224" v="151" actId="22"/>
        <pc:sldMkLst>
          <pc:docMk/>
          <pc:sldMk cId="4103534013" sldId="280"/>
        </pc:sldMkLst>
        <pc:picChg chg="add">
          <ac:chgData name="sigitygy" userId="ced24d4b-d8c2-4ac9-8b3e-26ef0788344d" providerId="ADAL" clId="{F1277C74-F4CB-4367-970F-FF2B70CEF173}" dt="2021-11-17T02:15:24.224" v="151" actId="22"/>
          <ac:picMkLst>
            <pc:docMk/>
            <pc:sldMk cId="4103534013" sldId="280"/>
            <ac:picMk id="3" creationId="{592AD130-DD42-4507-8F8C-A1E065F97ED2}"/>
          </ac:picMkLst>
        </pc:picChg>
      </pc:sldChg>
      <pc:sldChg chg="addSp new mod">
        <pc:chgData name="sigitygy" userId="ced24d4b-d8c2-4ac9-8b3e-26ef0788344d" providerId="ADAL" clId="{F1277C74-F4CB-4367-970F-FF2B70CEF173}" dt="2021-11-17T02:16:35.824" v="153" actId="22"/>
        <pc:sldMkLst>
          <pc:docMk/>
          <pc:sldMk cId="1721115713" sldId="281"/>
        </pc:sldMkLst>
        <pc:picChg chg="add">
          <ac:chgData name="sigitygy" userId="ced24d4b-d8c2-4ac9-8b3e-26ef0788344d" providerId="ADAL" clId="{F1277C74-F4CB-4367-970F-FF2B70CEF173}" dt="2021-11-17T02:16:35.824" v="153" actId="22"/>
          <ac:picMkLst>
            <pc:docMk/>
            <pc:sldMk cId="1721115713" sldId="281"/>
            <ac:picMk id="3" creationId="{63002E96-7C92-421B-A5D9-260CB64D53D6}"/>
          </ac:picMkLst>
        </pc:picChg>
      </pc:sldChg>
      <pc:sldChg chg="addSp new mod">
        <pc:chgData name="sigitygy" userId="ced24d4b-d8c2-4ac9-8b3e-26ef0788344d" providerId="ADAL" clId="{F1277C74-F4CB-4367-970F-FF2B70CEF173}" dt="2021-11-17T02:26:29.199" v="155" actId="22"/>
        <pc:sldMkLst>
          <pc:docMk/>
          <pc:sldMk cId="3241659506" sldId="282"/>
        </pc:sldMkLst>
        <pc:picChg chg="add">
          <ac:chgData name="sigitygy" userId="ced24d4b-d8c2-4ac9-8b3e-26ef0788344d" providerId="ADAL" clId="{F1277C74-F4CB-4367-970F-FF2B70CEF173}" dt="2021-11-17T02:26:29.199" v="155" actId="22"/>
          <ac:picMkLst>
            <pc:docMk/>
            <pc:sldMk cId="3241659506" sldId="282"/>
            <ac:picMk id="3" creationId="{0419B68D-2378-422F-8D5E-762E4F0FAFB5}"/>
          </ac:picMkLst>
        </pc:picChg>
      </pc:sldChg>
      <pc:sldChg chg="addSp new mod">
        <pc:chgData name="sigitygy" userId="ced24d4b-d8c2-4ac9-8b3e-26ef0788344d" providerId="ADAL" clId="{F1277C74-F4CB-4367-970F-FF2B70CEF173}" dt="2021-11-17T02:28:14.575" v="157" actId="22"/>
        <pc:sldMkLst>
          <pc:docMk/>
          <pc:sldMk cId="1469213507" sldId="283"/>
        </pc:sldMkLst>
        <pc:picChg chg="add">
          <ac:chgData name="sigitygy" userId="ced24d4b-d8c2-4ac9-8b3e-26ef0788344d" providerId="ADAL" clId="{F1277C74-F4CB-4367-970F-FF2B70CEF173}" dt="2021-11-17T02:28:14.575" v="157" actId="22"/>
          <ac:picMkLst>
            <pc:docMk/>
            <pc:sldMk cId="1469213507" sldId="283"/>
            <ac:picMk id="3" creationId="{A3BFDA4A-8268-4BEB-A01A-49E36F7ACE9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vmix.com/software/supported-hardware.aspx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718560" y="1181100"/>
            <a:ext cx="4754880" cy="4495800"/>
          </a:xfrm>
          <a:custGeom>
            <a:avLst/>
            <a:gdLst/>
            <a:ahLst/>
            <a:cxnLst/>
            <a:rect l="l" t="t" r="r" b="b"/>
            <a:pathLst>
              <a:path w="4754880" h="4495800">
                <a:moveTo>
                  <a:pt x="0" y="4495800"/>
                </a:moveTo>
                <a:lnTo>
                  <a:pt x="4754880" y="4495800"/>
                </a:lnTo>
                <a:lnTo>
                  <a:pt x="4754880" y="0"/>
                </a:lnTo>
                <a:lnTo>
                  <a:pt x="0" y="0"/>
                </a:lnTo>
                <a:lnTo>
                  <a:pt x="0" y="4495800"/>
                </a:lnTo>
                <a:close/>
              </a:path>
            </a:pathLst>
          </a:custGeom>
          <a:ln w="6096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9A68517B-64A4-4489-BBBB-C1930D70A8C5}"/>
              </a:ext>
            </a:extLst>
          </p:cNvPr>
          <p:cNvSpPr/>
          <p:nvPr/>
        </p:nvSpPr>
        <p:spPr>
          <a:xfrm>
            <a:off x="2993708" y="984060"/>
            <a:ext cx="5858256" cy="4495800"/>
          </a:xfrm>
          <a:custGeom>
            <a:avLst/>
            <a:gdLst/>
            <a:ahLst/>
            <a:cxnLst/>
            <a:rect l="l" t="t" r="r" b="b"/>
            <a:pathLst>
              <a:path w="5858256" h="5050218">
                <a:moveTo>
                  <a:pt x="0" y="2525141"/>
                </a:moveTo>
                <a:lnTo>
                  <a:pt x="1262506" y="0"/>
                </a:lnTo>
                <a:lnTo>
                  <a:pt x="4595749" y="0"/>
                </a:lnTo>
                <a:lnTo>
                  <a:pt x="5858256" y="2525141"/>
                </a:lnTo>
                <a:lnTo>
                  <a:pt x="4595749" y="5050218"/>
                </a:lnTo>
                <a:lnTo>
                  <a:pt x="1262506" y="5050218"/>
                </a:lnTo>
                <a:lnTo>
                  <a:pt x="0" y="2525141"/>
                </a:lnTo>
                <a:close/>
              </a:path>
            </a:pathLst>
          </a:custGeom>
          <a:blipFill dpi="0" rotWithShape="1">
            <a:blip r:embed="rId3">
              <a:alphaModFix amt="46000"/>
            </a:blip>
            <a:srcRect/>
            <a:tile tx="0" ty="0" sx="100000" sy="100000" flip="none" algn="tl"/>
          </a:blipFill>
          <a:ln w="6096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18460" y="1181100"/>
            <a:ext cx="460248" cy="460248"/>
          </a:xfrm>
          <a:custGeom>
            <a:avLst/>
            <a:gdLst/>
            <a:ahLst/>
            <a:cxnLst/>
            <a:rect l="l" t="t" r="r" b="b"/>
            <a:pathLst>
              <a:path w="460248" h="460248">
                <a:moveTo>
                  <a:pt x="0" y="460248"/>
                </a:moveTo>
                <a:lnTo>
                  <a:pt x="460248" y="460248"/>
                </a:lnTo>
                <a:lnTo>
                  <a:pt x="460248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solidFill>
            <a:srgbClr val="ACCAF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31352" y="5841492"/>
            <a:ext cx="284988" cy="283463"/>
          </a:xfrm>
          <a:custGeom>
            <a:avLst/>
            <a:gdLst/>
            <a:ahLst/>
            <a:cxnLst/>
            <a:rect l="l" t="t" r="r" b="b"/>
            <a:pathLst>
              <a:path w="284988" h="283463">
                <a:moveTo>
                  <a:pt x="0" y="283463"/>
                </a:moveTo>
                <a:lnTo>
                  <a:pt x="284988" y="283463"/>
                </a:lnTo>
                <a:lnTo>
                  <a:pt x="284988" y="0"/>
                </a:lnTo>
                <a:lnTo>
                  <a:pt x="0" y="0"/>
                </a:lnTo>
                <a:lnTo>
                  <a:pt x="0" y="283463"/>
                </a:lnTo>
                <a:close/>
              </a:path>
            </a:pathLst>
          </a:custGeom>
          <a:solidFill>
            <a:srgbClr val="F96E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49852" y="2343912"/>
            <a:ext cx="3075431" cy="1260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31352" y="5841492"/>
            <a:ext cx="284988" cy="283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918460" y="1181100"/>
            <a:ext cx="460248" cy="4602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B519791F-E486-4289-B799-4C540129AB8F}"/>
              </a:ext>
            </a:extLst>
          </p:cNvPr>
          <p:cNvSpPr txBox="1"/>
          <p:nvPr/>
        </p:nvSpPr>
        <p:spPr>
          <a:xfrm>
            <a:off x="4176141" y="1952396"/>
            <a:ext cx="275052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44" baseline="3413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3600" b="1" spc="0" baseline="3413" dirty="0">
                <a:solidFill>
                  <a:srgbClr val="C00000"/>
                </a:solidFill>
                <a:latin typeface="Calibri"/>
                <a:cs typeface="Calibri"/>
              </a:rPr>
              <a:t>el</a:t>
            </a:r>
            <a:r>
              <a:rPr sz="3600" b="1" spc="-19" baseline="3413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3600" b="1" spc="-9" baseline="3413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3600" b="1" spc="0" baseline="3413" dirty="0">
                <a:solidFill>
                  <a:srgbClr val="C00000"/>
                </a:solidFill>
                <a:latin typeface="Calibri"/>
                <a:cs typeface="Calibri"/>
              </a:rPr>
              <a:t>han Dasar</a:t>
            </a:r>
            <a:r>
              <a:rPr sz="3600" b="1" spc="4" baseline="341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C00000"/>
                </a:solidFill>
                <a:latin typeface="Calibri"/>
                <a:cs typeface="Calibri"/>
              </a:rPr>
              <a:t>vMix</a:t>
            </a:r>
            <a:endParaRPr sz="2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E289A9-31D2-48CE-AD0A-2439DA47E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66" y="432969"/>
            <a:ext cx="10336067" cy="59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27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E38009-128B-40B8-9CC6-7BC011A01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45" y="228153"/>
            <a:ext cx="10640910" cy="6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72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68818-8922-4266-862C-ED5ED30E5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909"/>
            <a:ext cx="12192000" cy="619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49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6A4D9-77DB-4112-A55A-183961D27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71" y="684289"/>
            <a:ext cx="10440857" cy="6087325"/>
          </a:xfrm>
          <a:prstGeom prst="rect">
            <a:avLst/>
          </a:prstGeom>
        </p:spPr>
      </p:pic>
      <p:sp>
        <p:nvSpPr>
          <p:cNvPr id="5" name="object 6">
            <a:extLst>
              <a:ext uri="{FF2B5EF4-FFF2-40B4-BE49-F238E27FC236}">
                <a16:creationId xmlns:a16="http://schemas.microsoft.com/office/drawing/2014/main" id="{5AA44276-D0C9-4307-83D5-04CBB8B69D7C}"/>
              </a:ext>
            </a:extLst>
          </p:cNvPr>
          <p:cNvSpPr txBox="1"/>
          <p:nvPr/>
        </p:nvSpPr>
        <p:spPr>
          <a:xfrm>
            <a:off x="4682490" y="74354"/>
            <a:ext cx="1521777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60"/>
              </a:lnSpc>
              <a:spcBef>
                <a:spcPts val="248"/>
              </a:spcBef>
            </a:pPr>
            <a:r>
              <a:rPr sz="7200" b="1" spc="0" baseline="3413" dirty="0">
                <a:latin typeface="Corbel"/>
                <a:cs typeface="Corbel"/>
              </a:rPr>
              <a:t>Input</a:t>
            </a:r>
            <a:endParaRPr sz="4800" dirty="0">
              <a:latin typeface="Corbel"/>
              <a:cs typeface="Corbel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908C5A59-933C-4535-8E1D-A43E5D10B74F}"/>
              </a:ext>
            </a:extLst>
          </p:cNvPr>
          <p:cNvSpPr txBox="1"/>
          <p:nvPr/>
        </p:nvSpPr>
        <p:spPr>
          <a:xfrm>
            <a:off x="6212840" y="74354"/>
            <a:ext cx="1387541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60"/>
              </a:lnSpc>
              <a:spcBef>
                <a:spcPts val="248"/>
              </a:spcBef>
            </a:pPr>
            <a:r>
              <a:rPr sz="7200" b="1" spc="0" baseline="3413" dirty="0">
                <a:latin typeface="Corbel"/>
                <a:cs typeface="Corbel"/>
              </a:rPr>
              <a:t>vM</a:t>
            </a:r>
            <a:r>
              <a:rPr sz="7200" b="1" spc="-14" baseline="3413" dirty="0">
                <a:latin typeface="Corbel"/>
                <a:cs typeface="Corbel"/>
              </a:rPr>
              <a:t>i</a:t>
            </a:r>
            <a:r>
              <a:rPr sz="7200" b="1" spc="0" baseline="3413" dirty="0">
                <a:latin typeface="Corbel"/>
                <a:cs typeface="Corbel"/>
              </a:rPr>
              <a:t>x</a:t>
            </a:r>
            <a:endParaRPr sz="48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27F7B9-620F-469F-9024-375D04EFE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686"/>
            <a:ext cx="12192000" cy="636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00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222B33-6FA7-431C-B9D4-4C30B146E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6487430" cy="44297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BC3B9F-9D07-4034-ACF2-A1E3600A9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810000"/>
            <a:ext cx="6337494" cy="256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34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76D8DA-9C68-4E3F-B146-BED12D688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77" y="447259"/>
            <a:ext cx="10364646" cy="596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41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0D7571-8EDE-4710-90CE-89F9A1E97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309" y="1071233"/>
            <a:ext cx="8459381" cy="47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04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2AD130-DD42-4507-8F8C-A1E065F97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56" y="0"/>
            <a:ext cx="11008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34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002E96-7C92-421B-A5D9-260CB64D5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92" y="442495"/>
            <a:ext cx="10317015" cy="597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1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357995" y="786384"/>
            <a:ext cx="2174112" cy="2204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54312" y="536448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457200" y="457200"/>
                </a:lnTo>
                <a:lnTo>
                  <a:pt x="457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11214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93408" y="1699260"/>
            <a:ext cx="318516" cy="320039"/>
          </a:xfrm>
          <a:custGeom>
            <a:avLst/>
            <a:gdLst/>
            <a:ahLst/>
            <a:cxnLst/>
            <a:rect l="l" t="t" r="r" b="b"/>
            <a:pathLst>
              <a:path w="318516" h="320039">
                <a:moveTo>
                  <a:pt x="0" y="320039"/>
                </a:moveTo>
                <a:lnTo>
                  <a:pt x="318516" y="320039"/>
                </a:lnTo>
                <a:lnTo>
                  <a:pt x="318516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solidFill>
            <a:srgbClr val="2C58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54312" y="5897880"/>
            <a:ext cx="179831" cy="179831"/>
          </a:xfrm>
          <a:custGeom>
            <a:avLst/>
            <a:gdLst/>
            <a:ahLst/>
            <a:cxnLst/>
            <a:rect l="l" t="t" r="r" b="b"/>
            <a:pathLst>
              <a:path w="179831" h="179831">
                <a:moveTo>
                  <a:pt x="0" y="179832"/>
                </a:moveTo>
                <a:lnTo>
                  <a:pt x="179831" y="179832"/>
                </a:lnTo>
                <a:lnTo>
                  <a:pt x="179831" y="0"/>
                </a:lnTo>
                <a:lnTo>
                  <a:pt x="0" y="0"/>
                </a:lnTo>
                <a:lnTo>
                  <a:pt x="0" y="179832"/>
                </a:lnTo>
                <a:close/>
              </a:path>
            </a:pathLst>
          </a:custGeom>
          <a:solidFill>
            <a:srgbClr val="F96E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89648" y="3975607"/>
            <a:ext cx="2173985" cy="2204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57995" y="3079623"/>
            <a:ext cx="2174112" cy="2204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89648" y="1693290"/>
            <a:ext cx="2173985" cy="22042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98520" y="1005839"/>
            <a:ext cx="3075431" cy="12603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2564" y="1303020"/>
            <a:ext cx="2516124" cy="571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9241" y="251773"/>
            <a:ext cx="3403393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60"/>
              </a:lnSpc>
              <a:spcBef>
                <a:spcPts val="248"/>
              </a:spcBef>
            </a:pPr>
            <a:r>
              <a:rPr sz="7200" b="1" spc="0" baseline="3413" dirty="0">
                <a:latin typeface="Corbel"/>
                <a:cs typeface="Corbel"/>
              </a:rPr>
              <a:t>Introdu</a:t>
            </a:r>
            <a:r>
              <a:rPr sz="7200" b="1" spc="-9" baseline="3413" dirty="0">
                <a:latin typeface="Corbel"/>
                <a:cs typeface="Corbel"/>
              </a:rPr>
              <a:t>c</a:t>
            </a:r>
            <a:r>
              <a:rPr sz="7200" b="1" spc="0" baseline="3413" dirty="0">
                <a:latin typeface="Corbel"/>
                <a:cs typeface="Corbel"/>
              </a:rPr>
              <a:t>tion</a:t>
            </a:r>
            <a:endParaRPr sz="48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241" y="2319909"/>
            <a:ext cx="5932319" cy="3805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545"/>
              </a:lnSpc>
              <a:spcBef>
                <a:spcPts val="127"/>
              </a:spcBef>
            </a:pPr>
            <a:r>
              <a:rPr sz="3600" spc="-44" baseline="3413" dirty="0">
                <a:solidFill>
                  <a:srgbClr val="404040"/>
                </a:solidFill>
                <a:latin typeface="Calibri Light"/>
                <a:cs typeface="Calibri Light"/>
              </a:rPr>
              <a:t>Z</a:t>
            </a:r>
            <a:r>
              <a:rPr sz="3600" spc="-14" baseline="3413" dirty="0">
                <a:solidFill>
                  <a:srgbClr val="404040"/>
                </a:solidFill>
                <a:latin typeface="Calibri Light"/>
                <a:cs typeface="Calibri Light"/>
              </a:rPr>
              <a:t>oo</a:t>
            </a:r>
            <a:r>
              <a:rPr sz="3600" spc="0" baseline="3413" dirty="0">
                <a:solidFill>
                  <a:srgbClr val="404040"/>
                </a:solidFill>
                <a:latin typeface="Calibri Light"/>
                <a:cs typeface="Calibri Light"/>
              </a:rPr>
              <a:t>m</a:t>
            </a:r>
            <a:r>
              <a:rPr sz="3600" spc="-159" baseline="3413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3000" spc="0" baseline="4096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3000" spc="4" baseline="4096" dirty="0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sz="3000" spc="0" baseline="4096" dirty="0">
                <a:solidFill>
                  <a:srgbClr val="404040"/>
                </a:solidFill>
                <a:latin typeface="Calibri Light"/>
                <a:cs typeface="Calibri Light"/>
              </a:rPr>
              <a:t>alah</a:t>
            </a:r>
            <a:r>
              <a:rPr sz="3000" spc="-39" baseline="4096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3000" spc="0" baseline="4096" dirty="0">
                <a:solidFill>
                  <a:srgbClr val="404040"/>
                </a:solidFill>
                <a:latin typeface="Calibri Light"/>
                <a:cs typeface="Calibri Light"/>
              </a:rPr>
              <a:t>p</a:t>
            </a:r>
            <a:r>
              <a:rPr sz="3000" spc="4" baseline="4096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3000" spc="-29" baseline="4096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3000" spc="0" baseline="4096" dirty="0">
                <a:solidFill>
                  <a:srgbClr val="404040"/>
                </a:solidFill>
                <a:latin typeface="Calibri Light"/>
                <a:cs typeface="Calibri Light"/>
              </a:rPr>
              <a:t>an</a:t>
            </a:r>
            <a:r>
              <a:rPr sz="3000" spc="-9" baseline="4096" dirty="0">
                <a:solidFill>
                  <a:srgbClr val="404040"/>
                </a:solidFill>
                <a:latin typeface="Calibri Light"/>
                <a:cs typeface="Calibri Light"/>
              </a:rPr>
              <a:t>g</a:t>
            </a:r>
            <a:r>
              <a:rPr sz="3000" spc="-29" baseline="4096" dirty="0">
                <a:solidFill>
                  <a:srgbClr val="404040"/>
                </a:solidFill>
                <a:latin typeface="Calibri Light"/>
                <a:cs typeface="Calibri Light"/>
              </a:rPr>
              <a:t>k</a:t>
            </a:r>
            <a:r>
              <a:rPr sz="3000" spc="-19" baseline="4096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3000" spc="0" baseline="4096" dirty="0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sz="3000" spc="-39" baseline="4096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3000" spc="0" baseline="4096" dirty="0">
                <a:solidFill>
                  <a:srgbClr val="404040"/>
                </a:solidFill>
                <a:latin typeface="Calibri Light"/>
                <a:cs typeface="Calibri Light"/>
              </a:rPr>
              <a:t>lun</a:t>
            </a:r>
            <a:r>
              <a:rPr sz="3000" spc="9" baseline="4096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3000" spc="0" baseline="4096" dirty="0">
                <a:solidFill>
                  <a:srgbClr val="404040"/>
                </a:solidFill>
                <a:latin typeface="Calibri Light"/>
                <a:cs typeface="Calibri Light"/>
              </a:rPr>
              <a:t>k</a:t>
            </a:r>
            <a:r>
              <a:rPr sz="3000" spc="-24" baseline="4096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3000" spc="0" baseline="4096" dirty="0">
                <a:solidFill>
                  <a:srgbClr val="404040"/>
                </a:solidFill>
                <a:latin typeface="Calibri Light"/>
                <a:cs typeface="Calibri Light"/>
              </a:rPr>
              <a:t>(sof</a:t>
            </a:r>
            <a:r>
              <a:rPr sz="3000" spc="4" baseline="4096" dirty="0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sz="3000" spc="-14" baseline="4096" dirty="0">
                <a:solidFill>
                  <a:srgbClr val="404040"/>
                </a:solidFill>
                <a:latin typeface="Calibri Light"/>
                <a:cs typeface="Calibri Light"/>
              </a:rPr>
              <a:t>w</a:t>
            </a:r>
            <a:r>
              <a:rPr sz="3000" spc="0" baseline="4096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3000" spc="-14" baseline="4096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3000" spc="0" baseline="4096" dirty="0">
                <a:solidFill>
                  <a:srgbClr val="404040"/>
                </a:solidFill>
                <a:latin typeface="Calibri Light"/>
                <a:cs typeface="Calibri Light"/>
              </a:rPr>
              <a:t>e)</a:t>
            </a:r>
            <a:r>
              <a:rPr sz="3000" spc="-34" baseline="4096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3000" spc="-69" baseline="4096" dirty="0">
                <a:solidFill>
                  <a:srgbClr val="404040"/>
                </a:solidFill>
                <a:latin typeface="Calibri Light"/>
                <a:cs typeface="Calibri Light"/>
              </a:rPr>
              <a:t>k</a:t>
            </a:r>
            <a:r>
              <a:rPr sz="3000" spc="0" baseline="4096" dirty="0">
                <a:solidFill>
                  <a:srgbClr val="404040"/>
                </a:solidFill>
                <a:latin typeface="Calibri Light"/>
                <a:cs typeface="Calibri Light"/>
              </a:rPr>
              <a:t>omuni</a:t>
            </a:r>
            <a:r>
              <a:rPr sz="3000" spc="-25" baseline="4096" dirty="0">
                <a:solidFill>
                  <a:srgbClr val="404040"/>
                </a:solidFill>
                <a:latin typeface="Calibri Light"/>
                <a:cs typeface="Calibri Light"/>
              </a:rPr>
              <a:t>k</a:t>
            </a:r>
            <a:r>
              <a:rPr sz="3000" spc="0" baseline="4096" dirty="0">
                <a:solidFill>
                  <a:srgbClr val="404040"/>
                </a:solidFill>
                <a:latin typeface="Calibri Light"/>
                <a:cs typeface="Calibri Light"/>
              </a:rPr>
              <a:t>asi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ts val="2160"/>
              </a:lnSpc>
            </a:pP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me</a:t>
            </a:r>
            <a:r>
              <a:rPr sz="3000" spc="4" baseline="2730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3000" spc="19" baseline="2730" dirty="0">
                <a:solidFill>
                  <a:srgbClr val="404040"/>
                </a:solidFill>
                <a:latin typeface="Calibri Light"/>
                <a:cs typeface="Calibri Light"/>
              </a:rPr>
              <a:t>g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guna</a:t>
            </a:r>
            <a:r>
              <a:rPr sz="3000" spc="-25" baseline="2730" dirty="0">
                <a:solidFill>
                  <a:srgbClr val="404040"/>
                </a:solidFill>
                <a:latin typeface="Calibri Light"/>
                <a:cs typeface="Calibri Light"/>
              </a:rPr>
              <a:t>k</a:t>
            </a:r>
            <a:r>
              <a:rPr sz="3000" spc="-4" baseline="273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3000" spc="-34" baseline="27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video</a:t>
            </a:r>
            <a:r>
              <a:rPr sz="3000" spc="-29" baseline="27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sz="3000" spc="4" baseline="273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3000" spc="-24" baseline="27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sz="3000" spc="4" baseline="273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p</a:t>
            </a:r>
            <a:r>
              <a:rPr sz="3000" spc="-14" baseline="273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sz="3000" spc="-14" baseline="27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digun</a:t>
            </a:r>
            <a:r>
              <a:rPr sz="3000" spc="9" baseline="273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3000" spc="-44" baseline="2730" dirty="0">
                <a:solidFill>
                  <a:srgbClr val="404040"/>
                </a:solidFill>
                <a:latin typeface="Calibri Light"/>
                <a:cs typeface="Calibri Light"/>
              </a:rPr>
              <a:t>k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an</a:t>
            </a:r>
            <a:r>
              <a:rPr sz="3000" spc="-29" baseline="27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sz="3000" spc="4" baseline="273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lam</a:t>
            </a:r>
            <a:r>
              <a:rPr sz="3000" spc="-34" baseline="27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b</a:t>
            </a:r>
            <a:r>
              <a:rPr sz="3000" spc="4" baseline="2730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3000" spc="4" baseline="2730" dirty="0">
                <a:solidFill>
                  <a:srgbClr val="404040"/>
                </a:solidFill>
                <a:latin typeface="Calibri Light"/>
                <a:cs typeface="Calibri Light"/>
              </a:rPr>
              <a:t>b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3000" spc="-34" baseline="2730" dirty="0">
                <a:solidFill>
                  <a:srgbClr val="404040"/>
                </a:solidFill>
                <a:latin typeface="Calibri Light"/>
                <a:cs typeface="Calibri Light"/>
              </a:rPr>
              <a:t>g</a:t>
            </a:r>
            <a:r>
              <a:rPr sz="3000" spc="-4" baseline="273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endParaRPr sz="2000">
              <a:latin typeface="Calibri Light"/>
              <a:cs typeface="Calibri Light"/>
            </a:endParaRPr>
          </a:p>
          <a:p>
            <a:pPr marL="12700" marR="38176">
              <a:lnSpc>
                <a:spcPts val="2160"/>
              </a:lnSpc>
            </a:pP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p</a:t>
            </a:r>
            <a:r>
              <a:rPr sz="3000" spc="4" baseline="2730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3000" spc="-29" baseline="2730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an</a:t>
            </a:r>
            <a:r>
              <a:rPr sz="3000" spc="-9" baseline="2730" dirty="0">
                <a:solidFill>
                  <a:srgbClr val="404040"/>
                </a:solidFill>
                <a:latin typeface="Calibri Light"/>
                <a:cs typeface="Calibri Light"/>
              </a:rPr>
              <a:t>g</a:t>
            </a:r>
            <a:r>
              <a:rPr sz="3000" spc="-29" baseline="2730" dirty="0">
                <a:solidFill>
                  <a:srgbClr val="404040"/>
                </a:solidFill>
                <a:latin typeface="Calibri Light"/>
                <a:cs typeface="Calibri Light"/>
              </a:rPr>
              <a:t>k</a:t>
            </a:r>
            <a:r>
              <a:rPr sz="3000" spc="-19" baseline="273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sz="3000" spc="-34" baseline="27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b</a:t>
            </a:r>
            <a:r>
              <a:rPr sz="3000" spc="4" baseline="273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ik</a:t>
            </a:r>
            <a:r>
              <a:rPr sz="3000" spc="-9" baseline="27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sz="3000" spc="9" baseline="2730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luler</a:t>
            </a:r>
            <a:r>
              <a:rPr sz="3000" spc="-34" baseline="27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mau</a:t>
            </a:r>
            <a:r>
              <a:rPr sz="3000" spc="4" baseline="2730" dirty="0">
                <a:solidFill>
                  <a:srgbClr val="404040"/>
                </a:solidFill>
                <a:latin typeface="Calibri Light"/>
                <a:cs typeface="Calibri Light"/>
              </a:rPr>
              <a:t>p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un</a:t>
            </a:r>
            <a:r>
              <a:rPr sz="3000" spc="-24" baseline="27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sz="3000" spc="4" baseline="2730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sk</a:t>
            </a:r>
            <a:r>
              <a:rPr sz="3000" spc="-25" baseline="2730" dirty="0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op.</a:t>
            </a:r>
            <a:r>
              <a:rPr sz="3000" spc="-25" baseline="27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Apli</a:t>
            </a:r>
            <a:r>
              <a:rPr sz="3000" spc="-25" baseline="2730" dirty="0">
                <a:solidFill>
                  <a:srgbClr val="404040"/>
                </a:solidFill>
                <a:latin typeface="Calibri Light"/>
                <a:cs typeface="Calibri Light"/>
              </a:rPr>
              <a:t>k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3000" spc="4" baseline="2730" dirty="0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sz="3000" spc="-39" baseline="27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ini</a:t>
            </a:r>
            <a:endParaRPr sz="2000">
              <a:latin typeface="Calibri Light"/>
              <a:cs typeface="Calibri Light"/>
            </a:endParaRPr>
          </a:p>
          <a:p>
            <a:pPr marL="12700" marR="38176">
              <a:lnSpc>
                <a:spcPts val="2160"/>
              </a:lnSpc>
            </a:pP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bi</a:t>
            </a:r>
            <a:r>
              <a:rPr sz="3000" spc="9" baseline="273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sz="3000" spc="4" baseline="273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3000" spc="-44" baseline="2730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3000" spc="-29" baseline="2730" dirty="0">
                <a:solidFill>
                  <a:srgbClr val="404040"/>
                </a:solidFill>
                <a:latin typeface="Calibri Light"/>
                <a:cs typeface="Calibri Light"/>
              </a:rPr>
              <a:t>y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3000" spc="-34" baseline="27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digun</a:t>
            </a:r>
            <a:r>
              <a:rPr sz="3000" spc="9" baseline="273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3000" spc="-29" baseline="2730" dirty="0">
                <a:solidFill>
                  <a:srgbClr val="404040"/>
                </a:solidFill>
                <a:latin typeface="Calibri Light"/>
                <a:cs typeface="Calibri Light"/>
              </a:rPr>
              <a:t>k</a:t>
            </a:r>
            <a:r>
              <a:rPr sz="3000" spc="-4" baseline="273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3000" spc="-39" baseline="27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u</a:t>
            </a:r>
            <a:r>
              <a:rPr sz="3000" spc="-19" baseline="2730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tuk</a:t>
            </a:r>
            <a:r>
              <a:rPr sz="3000" spc="-9" baseline="27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mel</a:t>
            </a:r>
            <a:r>
              <a:rPr sz="3000" spc="9" baseline="273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3000" spc="-19" baseline="2730" dirty="0">
                <a:solidFill>
                  <a:srgbClr val="404040"/>
                </a:solidFill>
                <a:latin typeface="Calibri Light"/>
                <a:cs typeface="Calibri Light"/>
              </a:rPr>
              <a:t>k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u</a:t>
            </a:r>
            <a:r>
              <a:rPr sz="3000" spc="-29" baseline="2730" dirty="0">
                <a:solidFill>
                  <a:srgbClr val="404040"/>
                </a:solidFill>
                <a:latin typeface="Calibri Light"/>
                <a:cs typeface="Calibri Light"/>
              </a:rPr>
              <a:t>k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an</a:t>
            </a:r>
            <a:r>
              <a:rPr sz="3000" spc="-29" baseline="27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3000" spc="-25" baseline="2730" dirty="0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sz="3000" spc="-19" baseline="273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3000" spc="-25" baseline="2730" dirty="0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ap</a:t>
            </a:r>
            <a:r>
              <a:rPr sz="3000" spc="-25" baseline="27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mu</a:t>
            </a:r>
            <a:r>
              <a:rPr sz="3000" spc="-29" baseline="2730" dirty="0">
                <a:solidFill>
                  <a:srgbClr val="404040"/>
                </a:solidFill>
                <a:latin typeface="Calibri Light"/>
                <a:cs typeface="Calibri Light"/>
              </a:rPr>
              <a:t>k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3000" spc="-14" baseline="27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sz="3000" spc="9" baseline="2730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3000" spc="-25" baseline="2730" dirty="0">
                <a:solidFill>
                  <a:srgbClr val="404040"/>
                </a:solidFill>
                <a:latin typeface="Calibri Light"/>
                <a:cs typeface="Calibri Light"/>
              </a:rPr>
              <a:t>c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3000" spc="-25" baseline="2730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endParaRPr sz="2000">
              <a:latin typeface="Calibri Light"/>
              <a:cs typeface="Calibri Light"/>
            </a:endParaRPr>
          </a:p>
          <a:p>
            <a:pPr marL="12700" marR="38176">
              <a:lnSpc>
                <a:spcPts val="2160"/>
              </a:lnSpc>
            </a:pP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ja</a:t>
            </a:r>
            <a:r>
              <a:rPr sz="3000" spc="-29" baseline="2730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ak</a:t>
            </a:r>
            <a:r>
              <a:rPr sz="3000" spc="-24" baseline="27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jauh</a:t>
            </a:r>
            <a:r>
              <a:rPr sz="3000" spc="-9" baseline="27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sz="3000" spc="4" baseline="2730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3000" spc="-34" baseline="2730" dirty="0">
                <a:solidFill>
                  <a:srgbClr val="404040"/>
                </a:solidFill>
                <a:latin typeface="Calibri Light"/>
                <a:cs typeface="Calibri Light"/>
              </a:rPr>
              <a:t>g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an</a:t>
            </a:r>
            <a:r>
              <a:rPr sz="3000" spc="-19" baseline="27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jumlah</a:t>
            </a:r>
            <a:r>
              <a:rPr sz="3000" spc="-24" baseline="27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p</a:t>
            </a:r>
            <a:r>
              <a:rPr sz="3000" spc="4" baseline="2730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sz="3000" spc="9" baseline="2730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3000" spc="-14" baseline="2730" dirty="0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3000" spc="-34" baseline="27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3000" spc="-19" baseline="2730" dirty="0">
                <a:solidFill>
                  <a:srgbClr val="404040"/>
                </a:solidFill>
                <a:latin typeface="Calibri Light"/>
                <a:cs typeface="Calibri Light"/>
              </a:rPr>
              <a:t>y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3000" spc="4" baseline="2730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g</a:t>
            </a:r>
            <a:r>
              <a:rPr sz="3000" spc="-34" baseline="27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cu</a:t>
            </a:r>
            <a:r>
              <a:rPr sz="3000" spc="-19" baseline="2730" dirty="0">
                <a:solidFill>
                  <a:srgbClr val="404040"/>
                </a:solidFill>
                <a:latin typeface="Calibri Light"/>
                <a:cs typeface="Calibri Light"/>
              </a:rPr>
              <a:t>k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up</a:t>
            </a:r>
            <a:r>
              <a:rPr sz="3000" spc="-14" baseline="2730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b</a:t>
            </a:r>
            <a:r>
              <a:rPr sz="3000" spc="4" baseline="273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3000" spc="-34" baseline="2730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3000" spc="-19" baseline="2730" dirty="0">
                <a:solidFill>
                  <a:srgbClr val="404040"/>
                </a:solidFill>
                <a:latin typeface="Calibri Light"/>
                <a:cs typeface="Calibri Light"/>
              </a:rPr>
              <a:t>y</a:t>
            </a:r>
            <a:r>
              <a:rPr sz="3000" spc="-4" baseline="273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3000" spc="4" baseline="2730" dirty="0">
                <a:solidFill>
                  <a:srgbClr val="404040"/>
                </a:solidFill>
                <a:latin typeface="Calibri Light"/>
                <a:cs typeface="Calibri Light"/>
              </a:rPr>
              <a:t>k</a:t>
            </a:r>
            <a:r>
              <a:rPr sz="3000" spc="0" baseline="2730" dirty="0">
                <a:solidFill>
                  <a:srgbClr val="404040"/>
                </a:solidFill>
                <a:latin typeface="Calibri Light"/>
                <a:cs typeface="Calibri Light"/>
              </a:rPr>
              <a:t>.</a:t>
            </a:r>
            <a:endParaRPr sz="2000">
              <a:latin typeface="Calibri Light"/>
              <a:cs typeface="Calibri Light"/>
            </a:endParaRPr>
          </a:p>
          <a:p>
            <a:pPr marL="12700" marR="21224">
              <a:lnSpc>
                <a:spcPts val="2929"/>
              </a:lnSpc>
              <a:spcBef>
                <a:spcPts val="822"/>
              </a:spcBef>
            </a:pPr>
            <a:r>
              <a:rPr sz="2400" spc="0" dirty="0">
                <a:solidFill>
                  <a:srgbClr val="404040"/>
                </a:solidFill>
                <a:latin typeface="Calibri Light"/>
                <a:cs typeface="Calibri Light"/>
              </a:rPr>
              <a:t>v</a:t>
            </a:r>
            <a:r>
              <a:rPr sz="2400" spc="-25" dirty="0">
                <a:solidFill>
                  <a:srgbClr val="404040"/>
                </a:solidFill>
                <a:latin typeface="Calibri Light"/>
                <a:cs typeface="Calibri Light"/>
              </a:rPr>
              <a:t>M</a:t>
            </a:r>
            <a:r>
              <a:rPr sz="2400" spc="0" dirty="0">
                <a:solidFill>
                  <a:srgbClr val="404040"/>
                </a:solidFill>
                <a:latin typeface="Calibri Light"/>
                <a:cs typeface="Calibri Light"/>
              </a:rPr>
              <a:t>ix</a:t>
            </a:r>
            <a:r>
              <a:rPr sz="2400" spc="-59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alah</a:t>
            </a:r>
            <a:r>
              <a:rPr sz="2000" spc="-39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p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2000" spc="-29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g</a:t>
            </a:r>
            <a:r>
              <a:rPr sz="2000" spc="-44" dirty="0">
                <a:solidFill>
                  <a:srgbClr val="404040"/>
                </a:solidFill>
                <a:latin typeface="Calibri Light"/>
                <a:cs typeface="Calibri Light"/>
              </a:rPr>
              <a:t>k</a:t>
            </a:r>
            <a:r>
              <a:rPr sz="2000" spc="-19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sz="2000" spc="-24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lun</a:t>
            </a:r>
            <a:r>
              <a:rPr sz="2000" spc="9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k</a:t>
            </a:r>
            <a:r>
              <a:rPr sz="2000" spc="-24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(sof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sz="2000" spc="-19" dirty="0">
                <a:solidFill>
                  <a:srgbClr val="404040"/>
                </a:solidFill>
                <a:latin typeface="Calibri Light"/>
                <a:cs typeface="Calibri Light"/>
              </a:rPr>
              <a:t>w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-25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)</a:t>
            </a:r>
            <a:r>
              <a:rPr sz="2000" spc="-44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-19" dirty="0">
                <a:solidFill>
                  <a:srgbClr val="404040"/>
                </a:solidFill>
                <a:latin typeface="Calibri Light"/>
                <a:cs typeface="Calibri Light"/>
              </a:rPr>
              <a:t>y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g</a:t>
            </a:r>
            <a:r>
              <a:rPr sz="2000" spc="-14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digun</a:t>
            </a:r>
            <a:r>
              <a:rPr sz="2000" spc="9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-29" dirty="0">
                <a:solidFill>
                  <a:srgbClr val="404040"/>
                </a:solidFill>
                <a:latin typeface="Calibri Light"/>
                <a:cs typeface="Calibri Light"/>
              </a:rPr>
              <a:t>k</a:t>
            </a:r>
            <a:r>
              <a:rPr sz="2000" spc="-4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n </a:t>
            </a:r>
            <a:endParaRPr sz="2000">
              <a:latin typeface="Calibri Light"/>
              <a:cs typeface="Calibri Light"/>
            </a:endParaRPr>
          </a:p>
          <a:p>
            <a:pPr marL="12700" marR="21224">
              <a:lnSpc>
                <a:spcPts val="2441"/>
              </a:lnSpc>
            </a:pP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u</a:t>
            </a:r>
            <a:r>
              <a:rPr sz="2000" spc="-19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tuk</a:t>
            </a:r>
            <a:r>
              <a:rPr sz="2000" spc="-9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memb</a:t>
            </a:r>
            <a:r>
              <a:rPr sz="2000" spc="9" dirty="0">
                <a:solidFill>
                  <a:srgbClr val="404040"/>
                </a:solidFill>
                <a:latin typeface="Calibri Light"/>
                <a:cs typeface="Calibri Light"/>
              </a:rPr>
              <a:t>u</a:t>
            </a:r>
            <a:r>
              <a:rPr sz="2000" spc="-19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sz="2000" spc="-14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p</a:t>
            </a:r>
            <a:r>
              <a:rPr sz="2000" spc="-29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odu</a:t>
            </a:r>
            <a:r>
              <a:rPr sz="2000" spc="-14" dirty="0">
                <a:solidFill>
                  <a:srgbClr val="404040"/>
                </a:solidFill>
                <a:latin typeface="Calibri Light"/>
                <a:cs typeface="Calibri Light"/>
              </a:rPr>
              <a:t>k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si</a:t>
            </a:r>
            <a:r>
              <a:rPr sz="2000" spc="-34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-19" dirty="0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sz="2000" spc="-14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am</a:t>
            </a:r>
            <a:r>
              <a:rPr sz="2000" spc="-29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video</a:t>
            </a:r>
            <a:r>
              <a:rPr sz="200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p</a:t>
            </a:r>
            <a:r>
              <a:rPr sz="2000" spc="-29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sz="2000" spc="-59" dirty="0">
                <a:solidFill>
                  <a:srgbClr val="404040"/>
                </a:solidFill>
                <a:latin typeface="Calibri Light"/>
                <a:cs typeface="Calibri Light"/>
              </a:rPr>
              <a:t>f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sz="2000" spc="-4" dirty="0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sz="2000" spc="-9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al</a:t>
            </a:r>
            <a:r>
              <a:rPr sz="2000" spc="-44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n </a:t>
            </a:r>
            <a:endParaRPr sz="2000">
              <a:latin typeface="Calibri Light"/>
              <a:cs typeface="Calibri Light"/>
            </a:endParaRPr>
          </a:p>
          <a:p>
            <a:pPr marL="12700" marR="21224">
              <a:lnSpc>
                <a:spcPts val="2441"/>
              </a:lnSpc>
            </a:pP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b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2000" spc="-14" dirty="0">
                <a:solidFill>
                  <a:srgbClr val="404040"/>
                </a:solidFill>
                <a:latin typeface="Calibri Light"/>
                <a:cs typeface="Calibri Light"/>
              </a:rPr>
              <a:t>k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u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-9" dirty="0">
                <a:solidFill>
                  <a:srgbClr val="404040"/>
                </a:solidFill>
                <a:latin typeface="Calibri Light"/>
                <a:cs typeface="Calibri Light"/>
              </a:rPr>
              <a:t>li</a:t>
            </a:r>
            <a:r>
              <a:rPr sz="2000" spc="-25" dirty="0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sz="2000" spc="-4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sz="2000" spc="-34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di</a:t>
            </a:r>
            <a:r>
              <a:rPr sz="2000" spc="-4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-69" dirty="0">
                <a:solidFill>
                  <a:srgbClr val="404040"/>
                </a:solidFill>
                <a:latin typeface="Calibri Light"/>
                <a:cs typeface="Calibri Light"/>
              </a:rPr>
              <a:t>k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ompu</a:t>
            </a:r>
            <a:r>
              <a:rPr sz="2000" spc="-19" dirty="0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2000" spc="-24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2000" spc="-34" dirty="0">
                <a:solidFill>
                  <a:srgbClr val="404040"/>
                </a:solidFill>
                <a:latin typeface="Calibri Light"/>
                <a:cs typeface="Calibri Light"/>
              </a:rPr>
              <a:t>g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an</a:t>
            </a:r>
            <a:r>
              <a:rPr sz="2000" spc="-29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bi</a:t>
            </a:r>
            <a:r>
              <a:rPr sz="2000" spc="-25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-19" dirty="0">
                <a:solidFill>
                  <a:srgbClr val="404040"/>
                </a:solidFill>
                <a:latin typeface="Calibri Light"/>
                <a:cs typeface="Calibri Light"/>
              </a:rPr>
              <a:t>y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-39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-19" dirty="0">
                <a:solidFill>
                  <a:srgbClr val="404040"/>
                </a:solidFill>
                <a:latin typeface="Calibri Light"/>
                <a:cs typeface="Calibri Light"/>
              </a:rPr>
              <a:t>y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g</a:t>
            </a:r>
            <a:r>
              <a:rPr sz="2000" spc="-19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bih</a:t>
            </a:r>
            <a:r>
              <a:rPr sz="2000" spc="-34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-19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nd</a:t>
            </a:r>
            <a:r>
              <a:rPr sz="2000" spc="9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-4" dirty="0">
                <a:solidFill>
                  <a:srgbClr val="404040"/>
                </a:solidFill>
                <a:latin typeface="Calibri Light"/>
                <a:cs typeface="Calibri Light"/>
              </a:rPr>
              <a:t>h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. </a:t>
            </a:r>
            <a:endParaRPr sz="2000">
              <a:latin typeface="Calibri Light"/>
              <a:cs typeface="Calibri Light"/>
            </a:endParaRPr>
          </a:p>
          <a:p>
            <a:pPr marL="12700" marR="21224">
              <a:lnSpc>
                <a:spcPts val="2441"/>
              </a:lnSpc>
            </a:pP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v</a:t>
            </a:r>
            <a:r>
              <a:rPr sz="2000" spc="-4" dirty="0">
                <a:solidFill>
                  <a:srgbClr val="404040"/>
                </a:solidFill>
                <a:latin typeface="Calibri Light"/>
                <a:cs typeface="Calibri Light"/>
              </a:rPr>
              <a:t>M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ix</a:t>
            </a:r>
            <a:r>
              <a:rPr sz="2000" spc="-14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p</a:t>
            </a:r>
            <a:r>
              <a:rPr sz="2000" spc="-14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sz="2000" spc="-14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diop</a:t>
            </a:r>
            <a:r>
              <a:rPr sz="2000" spc="9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2000" spc="-44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2000" spc="-4" dirty="0">
                <a:solidFill>
                  <a:srgbClr val="404040"/>
                </a:solidFill>
                <a:latin typeface="Calibri Light"/>
                <a:cs typeface="Calibri Light"/>
              </a:rPr>
              <a:t>as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sz="2000" spc="-29" dirty="0">
                <a:solidFill>
                  <a:srgbClr val="404040"/>
                </a:solidFill>
                <a:latin typeface="Calibri Light"/>
                <a:cs typeface="Calibri Light"/>
              </a:rPr>
              <a:t>k</a:t>
            </a:r>
            <a:r>
              <a:rPr sz="2000" spc="-4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2000" spc="-34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u</a:t>
            </a:r>
            <a:r>
              <a:rPr sz="2000" spc="-19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tuk</a:t>
            </a:r>
            <a:r>
              <a:rPr sz="2000" spc="-9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m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mb</a:t>
            </a:r>
            <a:r>
              <a:rPr sz="2000" spc="9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h</a:t>
            </a:r>
            <a:r>
              <a:rPr sz="2000" spc="-39" dirty="0">
                <a:solidFill>
                  <a:srgbClr val="404040"/>
                </a:solidFill>
                <a:latin typeface="Calibri Light"/>
                <a:cs typeface="Calibri Light"/>
              </a:rPr>
              <a:t>k</a:t>
            </a:r>
            <a:r>
              <a:rPr sz="2000" spc="-4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2000" spc="-39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b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b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2000" spc="-29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2000" spc="-4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pa </a:t>
            </a:r>
            <a:endParaRPr sz="2000">
              <a:latin typeface="Calibri Light"/>
              <a:cs typeface="Calibri Light"/>
            </a:endParaRPr>
          </a:p>
          <a:p>
            <a:pPr marL="12700" marR="21224">
              <a:lnSpc>
                <a:spcPts val="2441"/>
              </a:lnSpc>
            </a:pPr>
            <a:r>
              <a:rPr sz="2000" spc="-29" dirty="0">
                <a:solidFill>
                  <a:srgbClr val="404040"/>
                </a:solidFill>
                <a:latin typeface="Calibri Light"/>
                <a:cs typeface="Calibri Light"/>
              </a:rPr>
              <a:t>k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am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2000" spc="-29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2000" spc="9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,</a:t>
            </a:r>
            <a:r>
              <a:rPr sz="2000" spc="-39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vide</a:t>
            </a:r>
            <a:r>
              <a:rPr sz="2000" spc="-29" dirty="0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,</a:t>
            </a:r>
            <a:r>
              <a:rPr sz="2000" spc="-44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-39" dirty="0">
                <a:solidFill>
                  <a:srgbClr val="404040"/>
                </a:solidFill>
                <a:latin typeface="Calibri Light"/>
                <a:cs typeface="Calibri Light"/>
              </a:rPr>
              <a:t>g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amb</a:t>
            </a:r>
            <a:r>
              <a:rPr sz="2000" spc="9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-169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,</a:t>
            </a:r>
            <a:r>
              <a:rPr sz="2000" spc="-39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u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di</a:t>
            </a:r>
            <a:r>
              <a:rPr sz="2000" spc="-29" dirty="0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,</a:t>
            </a:r>
            <a:r>
              <a:rPr sz="2000" spc="-39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-19" dirty="0">
                <a:solidFill>
                  <a:srgbClr val="404040"/>
                </a:solidFill>
                <a:latin typeface="Calibri Light"/>
                <a:cs typeface="Calibri Light"/>
              </a:rPr>
              <a:t>w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b</a:t>
            </a:r>
            <a:r>
              <a:rPr sz="2000" spc="-14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-19" dirty="0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sz="2000" spc="-14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am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,</a:t>
            </a:r>
            <a:r>
              <a:rPr sz="2000" spc="-34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-44" dirty="0">
                <a:solidFill>
                  <a:srgbClr val="404040"/>
                </a:solidFill>
                <a:latin typeface="Calibri Light"/>
                <a:cs typeface="Calibri Light"/>
              </a:rPr>
              <a:t>P</a:t>
            </a:r>
            <a:r>
              <a:rPr sz="2000" spc="-14" dirty="0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sz="2000" spc="-19" dirty="0">
                <a:solidFill>
                  <a:srgbClr val="404040"/>
                </a:solidFill>
                <a:latin typeface="Calibri Light"/>
                <a:cs typeface="Calibri Light"/>
              </a:rPr>
              <a:t>w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p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sz="2000" spc="-9" dirty="0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sz="2000" spc="-19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, </a:t>
            </a:r>
            <a:endParaRPr sz="2000">
              <a:latin typeface="Calibri Light"/>
              <a:cs typeface="Calibri Light"/>
            </a:endParaRPr>
          </a:p>
          <a:p>
            <a:pPr marL="12700" marR="21224">
              <a:lnSpc>
                <a:spcPts val="2441"/>
              </a:lnSpc>
            </a:pP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titl</a:t>
            </a:r>
            <a:r>
              <a:rPr sz="2000" spc="9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s,</a:t>
            </a:r>
            <a:r>
              <a:rPr sz="2000" spc="-24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set</a:t>
            </a:r>
            <a:r>
              <a:rPr sz="2000" spc="-9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virtu</a:t>
            </a:r>
            <a:r>
              <a:rPr sz="2000" spc="9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l,</a:t>
            </a:r>
            <a:r>
              <a:rPr sz="2000" spc="-39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ch</a:t>
            </a:r>
            <a:r>
              <a:rPr sz="2000" spc="-29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oma</a:t>
            </a:r>
            <a:r>
              <a:rPr sz="2000" spc="-29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-69" dirty="0">
                <a:solidFill>
                  <a:srgbClr val="404040"/>
                </a:solidFill>
                <a:latin typeface="Calibri Light"/>
                <a:cs typeface="Calibri Light"/>
              </a:rPr>
              <a:t>k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2000" spc="-159" dirty="0">
                <a:solidFill>
                  <a:srgbClr val="404040"/>
                </a:solidFill>
                <a:latin typeface="Calibri Light"/>
                <a:cs typeface="Calibri Light"/>
              </a:rPr>
              <a:t>y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,</a:t>
            </a:r>
            <a:r>
              <a:rPr sz="2000" spc="-4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2000" spc="-14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la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2000" spc="-29" dirty="0">
                <a:solidFill>
                  <a:srgbClr val="404040"/>
                </a:solidFill>
                <a:latin typeface="Calibri Light"/>
                <a:cs typeface="Calibri Light"/>
              </a:rPr>
              <a:t>ny</a:t>
            </a:r>
            <a:r>
              <a:rPr sz="2000" spc="-4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.</a:t>
            </a:r>
            <a:r>
              <a:rPr sz="2000" spc="-29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-39" dirty="0">
                <a:solidFill>
                  <a:srgbClr val="404040"/>
                </a:solidFill>
                <a:latin typeface="Calibri Light"/>
                <a:cs typeface="Calibri Light"/>
              </a:rPr>
              <a:t>K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mudi</a:t>
            </a:r>
            <a:r>
              <a:rPr sz="2000" spc="9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n </a:t>
            </a:r>
            <a:endParaRPr sz="2000">
              <a:latin typeface="Calibri Light"/>
              <a:cs typeface="Calibri Light"/>
            </a:endParaRPr>
          </a:p>
          <a:p>
            <a:pPr marL="12700" marR="21224">
              <a:lnSpc>
                <a:spcPts val="2441"/>
              </a:lnSpc>
            </a:pP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mampu</a:t>
            </a:r>
            <a:r>
              <a:rPr sz="2000" spc="-9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me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ampi</a:t>
            </a:r>
            <a:r>
              <a:rPr sz="2000" spc="9" dirty="0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sz="2000" spc="-29" dirty="0">
                <a:solidFill>
                  <a:srgbClr val="404040"/>
                </a:solidFill>
                <a:latin typeface="Calibri Light"/>
                <a:cs typeface="Calibri Light"/>
              </a:rPr>
              <a:t>k</a:t>
            </a:r>
            <a:r>
              <a:rPr sz="2000" spc="-4" dirty="0">
                <a:solidFill>
                  <a:srgbClr val="404040"/>
                </a:solidFill>
                <a:latin typeface="Calibri Light"/>
                <a:cs typeface="Calibri Light"/>
              </a:rPr>
              <a:t>an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,</a:t>
            </a:r>
            <a:r>
              <a:rPr sz="2000" spc="-39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me</a:t>
            </a:r>
            <a:r>
              <a:rPr sz="2000" spc="-14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2000" spc="-29" dirty="0">
                <a:solidFill>
                  <a:srgbClr val="404040"/>
                </a:solidFill>
                <a:latin typeface="Calibri Light"/>
                <a:cs typeface="Calibri Light"/>
              </a:rPr>
              <a:t>k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am</a:t>
            </a:r>
            <a:r>
              <a:rPr sz="200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2000" spc="-29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li</a:t>
            </a:r>
            <a:r>
              <a:rPr sz="2000" spc="-25" dirty="0">
                <a:solidFill>
                  <a:srgbClr val="404040"/>
                </a:solidFill>
                <a:latin typeface="Calibri Light"/>
                <a:cs typeface="Calibri Light"/>
              </a:rPr>
              <a:t>v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2000" spc="-14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-19" dirty="0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sz="2000" spc="-14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am</a:t>
            </a:r>
            <a:r>
              <a:rPr sz="2000" spc="-25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p</a:t>
            </a:r>
            <a:r>
              <a:rPr sz="2000" spc="-29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odu</a:t>
            </a:r>
            <a:r>
              <a:rPr sz="2000" spc="-14" dirty="0">
                <a:solidFill>
                  <a:srgbClr val="404040"/>
                </a:solidFill>
                <a:latin typeface="Calibri Light"/>
                <a:cs typeface="Calibri Light"/>
              </a:rPr>
              <a:t>k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si </a:t>
            </a:r>
            <a:endParaRPr sz="2000">
              <a:latin typeface="Calibri Light"/>
              <a:cs typeface="Calibri Light"/>
            </a:endParaRPr>
          </a:p>
          <a:p>
            <a:pPr marL="12700" marR="21224">
              <a:lnSpc>
                <a:spcPts val="2441"/>
              </a:lnSpc>
            </a:pP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p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da</a:t>
            </a:r>
            <a:r>
              <a:rPr sz="2000" spc="-19" dirty="0">
                <a:solidFill>
                  <a:srgbClr val="404040"/>
                </a:solidFill>
                <a:latin typeface="Calibri Light"/>
                <a:cs typeface="Calibri Light"/>
              </a:rPr>
              <a:t> w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aktu</a:t>
            </a:r>
            <a:r>
              <a:rPr sz="2000" spc="-14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-19" dirty="0">
                <a:solidFill>
                  <a:srgbClr val="404040"/>
                </a:solidFill>
                <a:latin typeface="Calibri Light"/>
                <a:cs typeface="Calibri Light"/>
              </a:rPr>
              <a:t>y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g</a:t>
            </a:r>
            <a:r>
              <a:rPr sz="2000" spc="-34" dirty="0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b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sz="2000" spc="-29" dirty="0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sz="2000" spc="4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m</a:t>
            </a:r>
            <a:r>
              <a:rPr sz="2000" spc="-9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-4" dirty="0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sz="2000" spc="9" dirty="0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sz="2000" spc="0" dirty="0">
                <a:solidFill>
                  <a:srgbClr val="404040"/>
                </a:solidFill>
                <a:latin typeface="Calibri Light"/>
                <a:cs typeface="Calibri Light"/>
              </a:rPr>
              <a:t>.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72850" y="6492341"/>
            <a:ext cx="11749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650" spc="0" baseline="2482" dirty="0">
                <a:solidFill>
                  <a:srgbClr val="F96E1A"/>
                </a:solidFill>
                <a:latin typeface="Calibri Light"/>
                <a:cs typeface="Calibri Light"/>
              </a:rPr>
              <a:t>2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54312" y="5897880"/>
            <a:ext cx="179831" cy="1798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9354312" y="5364480"/>
            <a:ext cx="457200" cy="457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693408" y="1699259"/>
            <a:ext cx="318516" cy="320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19B68D-2378-422F-8D5E-762E4F0FA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45" y="666364"/>
            <a:ext cx="10640910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59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BFDA4A-8268-4BEB-A01A-49E36F7AC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97" y="0"/>
            <a:ext cx="109850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13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6448" y="1798319"/>
            <a:ext cx="6443472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66487" y="2255901"/>
            <a:ext cx="3089656" cy="700024"/>
          </a:xfrm>
          <a:custGeom>
            <a:avLst/>
            <a:gdLst/>
            <a:ahLst/>
            <a:cxnLst/>
            <a:rect l="l" t="t" r="r" b="b"/>
            <a:pathLst>
              <a:path w="3089656" h="700024">
                <a:moveTo>
                  <a:pt x="0" y="687577"/>
                </a:moveTo>
                <a:lnTo>
                  <a:pt x="2793" y="700024"/>
                </a:lnTo>
                <a:lnTo>
                  <a:pt x="3016572" y="43337"/>
                </a:lnTo>
                <a:lnTo>
                  <a:pt x="3028949" y="40639"/>
                </a:lnTo>
                <a:lnTo>
                  <a:pt x="3023362" y="74422"/>
                </a:lnTo>
                <a:lnTo>
                  <a:pt x="3089656" y="20954"/>
                </a:lnTo>
                <a:lnTo>
                  <a:pt x="3026283" y="28321"/>
                </a:lnTo>
                <a:lnTo>
                  <a:pt x="3013882" y="31022"/>
                </a:lnTo>
                <a:lnTo>
                  <a:pt x="0" y="687577"/>
                </a:lnTo>
                <a:close/>
              </a:path>
              <a:path w="3089656" h="700024">
                <a:moveTo>
                  <a:pt x="3026283" y="28321"/>
                </a:moveTo>
                <a:lnTo>
                  <a:pt x="3089656" y="20954"/>
                </a:lnTo>
                <a:lnTo>
                  <a:pt x="3007106" y="0"/>
                </a:lnTo>
                <a:lnTo>
                  <a:pt x="3013882" y="31022"/>
                </a:lnTo>
                <a:lnTo>
                  <a:pt x="3026283" y="28321"/>
                </a:lnTo>
                <a:close/>
              </a:path>
              <a:path w="3089656" h="700024">
                <a:moveTo>
                  <a:pt x="3023362" y="74422"/>
                </a:moveTo>
                <a:lnTo>
                  <a:pt x="3028949" y="40639"/>
                </a:lnTo>
                <a:lnTo>
                  <a:pt x="3016572" y="43337"/>
                </a:lnTo>
                <a:lnTo>
                  <a:pt x="3023362" y="74422"/>
                </a:lnTo>
                <a:close/>
              </a:path>
            </a:pathLst>
          </a:custGeom>
          <a:solidFill>
            <a:srgbClr val="5C83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45430" y="2871470"/>
            <a:ext cx="3192526" cy="421258"/>
          </a:xfrm>
          <a:custGeom>
            <a:avLst/>
            <a:gdLst/>
            <a:ahLst/>
            <a:cxnLst/>
            <a:rect l="l" t="t" r="r" b="b"/>
            <a:pathLst>
              <a:path w="3192526" h="421258">
                <a:moveTo>
                  <a:pt x="0" y="408685"/>
                </a:moveTo>
                <a:lnTo>
                  <a:pt x="1524" y="421258"/>
                </a:lnTo>
                <a:lnTo>
                  <a:pt x="3117602" y="44207"/>
                </a:lnTo>
                <a:lnTo>
                  <a:pt x="3130296" y="42671"/>
                </a:lnTo>
                <a:lnTo>
                  <a:pt x="3121405" y="75691"/>
                </a:lnTo>
                <a:lnTo>
                  <a:pt x="3192526" y="28701"/>
                </a:lnTo>
                <a:lnTo>
                  <a:pt x="3128772" y="29971"/>
                </a:lnTo>
                <a:lnTo>
                  <a:pt x="3116068" y="31509"/>
                </a:lnTo>
                <a:lnTo>
                  <a:pt x="0" y="408685"/>
                </a:lnTo>
                <a:close/>
              </a:path>
              <a:path w="3192526" h="421258">
                <a:moveTo>
                  <a:pt x="3128772" y="29971"/>
                </a:moveTo>
                <a:lnTo>
                  <a:pt x="3192526" y="28701"/>
                </a:lnTo>
                <a:lnTo>
                  <a:pt x="3112262" y="0"/>
                </a:lnTo>
                <a:lnTo>
                  <a:pt x="3116068" y="31509"/>
                </a:lnTo>
                <a:lnTo>
                  <a:pt x="3128772" y="29971"/>
                </a:lnTo>
                <a:close/>
              </a:path>
              <a:path w="3192526" h="421258">
                <a:moveTo>
                  <a:pt x="3121405" y="75691"/>
                </a:moveTo>
                <a:lnTo>
                  <a:pt x="3130296" y="42671"/>
                </a:lnTo>
                <a:lnTo>
                  <a:pt x="3117602" y="44207"/>
                </a:lnTo>
                <a:lnTo>
                  <a:pt x="3121405" y="75691"/>
                </a:lnTo>
                <a:close/>
              </a:path>
            </a:pathLst>
          </a:custGeom>
          <a:solidFill>
            <a:srgbClr val="5C83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46751" y="3366262"/>
            <a:ext cx="2881629" cy="201802"/>
          </a:xfrm>
          <a:custGeom>
            <a:avLst/>
            <a:gdLst/>
            <a:ahLst/>
            <a:cxnLst/>
            <a:rect l="l" t="t" r="r" b="b"/>
            <a:pathLst>
              <a:path w="2881629" h="201802">
                <a:moveTo>
                  <a:pt x="0" y="189229"/>
                </a:moveTo>
                <a:lnTo>
                  <a:pt x="762" y="201802"/>
                </a:lnTo>
                <a:lnTo>
                  <a:pt x="2805917" y="44394"/>
                </a:lnTo>
                <a:lnTo>
                  <a:pt x="2818510" y="43687"/>
                </a:lnTo>
                <a:lnTo>
                  <a:pt x="2807716" y="76073"/>
                </a:lnTo>
                <a:lnTo>
                  <a:pt x="2881629" y="33782"/>
                </a:lnTo>
                <a:lnTo>
                  <a:pt x="2817876" y="30987"/>
                </a:lnTo>
                <a:lnTo>
                  <a:pt x="2805197" y="31700"/>
                </a:lnTo>
                <a:lnTo>
                  <a:pt x="0" y="189229"/>
                </a:lnTo>
                <a:close/>
              </a:path>
              <a:path w="2881629" h="201802">
                <a:moveTo>
                  <a:pt x="2817876" y="30987"/>
                </a:moveTo>
                <a:lnTo>
                  <a:pt x="2881629" y="33782"/>
                </a:lnTo>
                <a:lnTo>
                  <a:pt x="2803398" y="0"/>
                </a:lnTo>
                <a:lnTo>
                  <a:pt x="2805197" y="31700"/>
                </a:lnTo>
                <a:lnTo>
                  <a:pt x="2817876" y="30987"/>
                </a:lnTo>
                <a:close/>
              </a:path>
              <a:path w="2881629" h="201802">
                <a:moveTo>
                  <a:pt x="2807716" y="76073"/>
                </a:moveTo>
                <a:lnTo>
                  <a:pt x="2818510" y="43687"/>
                </a:lnTo>
                <a:lnTo>
                  <a:pt x="2805917" y="44394"/>
                </a:lnTo>
                <a:lnTo>
                  <a:pt x="2807716" y="76073"/>
                </a:lnTo>
                <a:close/>
              </a:path>
            </a:pathLst>
          </a:custGeom>
          <a:solidFill>
            <a:srgbClr val="5C83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63037" y="687002"/>
            <a:ext cx="4343134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60"/>
              </a:lnSpc>
              <a:spcBef>
                <a:spcPts val="248"/>
              </a:spcBef>
            </a:pPr>
            <a:r>
              <a:rPr sz="7200" b="1" baseline="3413" dirty="0">
                <a:latin typeface="Corbel"/>
                <a:cs typeface="Corbel"/>
              </a:rPr>
              <a:t>St</a:t>
            </a:r>
            <a:r>
              <a:rPr sz="7200" b="1" spc="9" baseline="3413" dirty="0">
                <a:latin typeface="Corbel"/>
                <a:cs typeface="Corbel"/>
              </a:rPr>
              <a:t>r</a:t>
            </a:r>
            <a:r>
              <a:rPr sz="7200" b="1" spc="0" baseline="3413" dirty="0">
                <a:latin typeface="Corbel"/>
                <a:cs typeface="Corbel"/>
              </a:rPr>
              <a:t>eam</a:t>
            </a:r>
            <a:r>
              <a:rPr sz="7200" b="1" spc="-529" baseline="3413" dirty="0">
                <a:latin typeface="Corbel"/>
                <a:cs typeface="Corbel"/>
              </a:rPr>
              <a:t> </a:t>
            </a:r>
            <a:r>
              <a:rPr sz="7200" b="1" spc="-369" baseline="3413" dirty="0">
                <a:latin typeface="Corbel"/>
                <a:cs typeface="Corbel"/>
              </a:rPr>
              <a:t>Y</a:t>
            </a:r>
            <a:r>
              <a:rPr sz="7200" b="1" spc="0" baseline="3413" dirty="0">
                <a:latin typeface="Corbel"/>
                <a:cs typeface="Corbel"/>
              </a:rPr>
              <a:t>outube</a:t>
            </a:r>
            <a:endParaRPr sz="48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16216" y="687002"/>
            <a:ext cx="608270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60"/>
              </a:lnSpc>
              <a:spcBef>
                <a:spcPts val="248"/>
              </a:spcBef>
            </a:pPr>
            <a:r>
              <a:rPr sz="7200" b="1" spc="0" baseline="3413" dirty="0">
                <a:latin typeface="Corbel"/>
                <a:cs typeface="Corbel"/>
              </a:rPr>
              <a:t>di</a:t>
            </a:r>
            <a:endParaRPr sz="48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32166" y="687002"/>
            <a:ext cx="1387541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60"/>
              </a:lnSpc>
              <a:spcBef>
                <a:spcPts val="248"/>
              </a:spcBef>
            </a:pPr>
            <a:r>
              <a:rPr sz="7200" b="1" spc="0" baseline="3413" dirty="0">
                <a:latin typeface="Corbel"/>
                <a:cs typeface="Corbel"/>
              </a:rPr>
              <a:t>vM</a:t>
            </a:r>
            <a:r>
              <a:rPr sz="7200" b="1" spc="-14" baseline="3413" dirty="0">
                <a:latin typeface="Corbel"/>
                <a:cs typeface="Corbel"/>
              </a:rPr>
              <a:t>i</a:t>
            </a:r>
            <a:r>
              <a:rPr sz="7200" b="1" spc="0" baseline="3413" dirty="0">
                <a:latin typeface="Corbel"/>
                <a:cs typeface="Corbel"/>
              </a:rPr>
              <a:t>x</a:t>
            </a:r>
            <a:endParaRPr sz="48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35518" y="2151278"/>
            <a:ext cx="2029259" cy="254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 Light"/>
                <a:cs typeface="Calibri Light"/>
              </a:rPr>
              <a:t>De</a:t>
            </a:r>
            <a:r>
              <a:rPr sz="2700" spc="-29" baseline="3034" dirty="0">
                <a:latin typeface="Calibri Light"/>
                <a:cs typeface="Calibri Light"/>
              </a:rPr>
              <a:t>s</a:t>
            </a:r>
            <a:r>
              <a:rPr sz="2700" spc="0" baseline="3034" dirty="0">
                <a:latin typeface="Calibri Light"/>
                <a:cs typeface="Calibri Light"/>
              </a:rPr>
              <a:t>t</a:t>
            </a:r>
            <a:r>
              <a:rPr sz="2700" spc="-4" baseline="3034" dirty="0">
                <a:latin typeface="Calibri Light"/>
                <a:cs typeface="Calibri Light"/>
              </a:rPr>
              <a:t>i</a:t>
            </a:r>
            <a:r>
              <a:rPr sz="2700" spc="0" baseline="3034" dirty="0">
                <a:latin typeface="Calibri Light"/>
                <a:cs typeface="Calibri Light"/>
              </a:rPr>
              <a:t>n</a:t>
            </a:r>
            <a:r>
              <a:rPr sz="2700" spc="-9" baseline="3034" dirty="0">
                <a:latin typeface="Calibri Light"/>
                <a:cs typeface="Calibri Light"/>
              </a:rPr>
              <a:t>a</a:t>
            </a:r>
            <a:r>
              <a:rPr sz="2700" spc="0" baseline="3034" dirty="0">
                <a:latin typeface="Calibri Light"/>
                <a:cs typeface="Calibri Light"/>
              </a:rPr>
              <a:t>t</a:t>
            </a:r>
            <a:r>
              <a:rPr sz="2700" spc="-4" baseline="3034" dirty="0">
                <a:latin typeface="Calibri Light"/>
                <a:cs typeface="Calibri Light"/>
              </a:rPr>
              <a:t>i</a:t>
            </a:r>
            <a:r>
              <a:rPr sz="2700" spc="0" baseline="3034" dirty="0">
                <a:latin typeface="Calibri Light"/>
                <a:cs typeface="Calibri Light"/>
              </a:rPr>
              <a:t>on</a:t>
            </a:r>
            <a:r>
              <a:rPr sz="2700" spc="9" baseline="3034" dirty="0">
                <a:latin typeface="Calibri Light"/>
                <a:cs typeface="Calibri Light"/>
              </a:rPr>
              <a:t> </a:t>
            </a:r>
            <a:r>
              <a:rPr sz="2700" spc="0" baseline="3034" dirty="0">
                <a:latin typeface="Calibri Light"/>
                <a:cs typeface="Calibri Light"/>
              </a:rPr>
              <a:t>:</a:t>
            </a:r>
            <a:r>
              <a:rPr sz="2700" spc="9" baseline="3034" dirty="0">
                <a:latin typeface="Calibri Light"/>
                <a:cs typeface="Calibri Light"/>
              </a:rPr>
              <a:t> </a:t>
            </a:r>
            <a:r>
              <a:rPr sz="2700" spc="-134" baseline="3034" dirty="0">
                <a:latin typeface="Calibri Light"/>
                <a:cs typeface="Calibri Light"/>
              </a:rPr>
              <a:t>Y</a:t>
            </a:r>
            <a:r>
              <a:rPr sz="2700" spc="0" baseline="3034" dirty="0">
                <a:latin typeface="Calibri Light"/>
                <a:cs typeface="Calibri Light"/>
              </a:rPr>
              <a:t>ou</a:t>
            </a:r>
            <a:r>
              <a:rPr sz="2700" spc="-9" baseline="3034" dirty="0">
                <a:latin typeface="Calibri Light"/>
                <a:cs typeface="Calibri Light"/>
              </a:rPr>
              <a:t>t</a:t>
            </a:r>
            <a:r>
              <a:rPr sz="2700" spc="0" baseline="3034" dirty="0">
                <a:latin typeface="Calibri Light"/>
                <a:cs typeface="Calibri Light"/>
              </a:rPr>
              <a:t>ube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17077" y="2791333"/>
            <a:ext cx="228980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 Light"/>
                <a:cs typeface="Calibri Light"/>
              </a:rPr>
              <a:t>URL:</a:t>
            </a:r>
            <a:r>
              <a:rPr sz="2700" spc="9" baseline="3034" dirty="0">
                <a:latin typeface="Calibri Light"/>
                <a:cs typeface="Calibri Light"/>
              </a:rPr>
              <a:t> </a:t>
            </a:r>
            <a:r>
              <a:rPr sz="2700" spc="0" baseline="3034" dirty="0">
                <a:latin typeface="Calibri Light"/>
                <a:cs typeface="Calibri Light"/>
              </a:rPr>
              <a:t>url</a:t>
            </a:r>
            <a:r>
              <a:rPr sz="2700" spc="14" baseline="3034" dirty="0">
                <a:latin typeface="Calibri Light"/>
                <a:cs typeface="Calibri Light"/>
              </a:rPr>
              <a:t> </a:t>
            </a:r>
            <a:r>
              <a:rPr sz="2700" spc="-25" baseline="3034" dirty="0">
                <a:latin typeface="Calibri Light"/>
                <a:cs typeface="Calibri Light"/>
              </a:rPr>
              <a:t>s</a:t>
            </a:r>
            <a:r>
              <a:rPr sz="2700" spc="0" baseline="3034" dirty="0">
                <a:latin typeface="Calibri Light"/>
                <a:cs typeface="Calibri Light"/>
              </a:rPr>
              <a:t>t</a:t>
            </a:r>
            <a:r>
              <a:rPr sz="2700" spc="-25" baseline="3034" dirty="0">
                <a:latin typeface="Calibri Light"/>
                <a:cs typeface="Calibri Light"/>
              </a:rPr>
              <a:t>r</a:t>
            </a:r>
            <a:r>
              <a:rPr sz="2700" spc="0" baseline="3034" dirty="0">
                <a:latin typeface="Calibri Light"/>
                <a:cs typeface="Calibri Light"/>
              </a:rPr>
              <a:t>eam</a:t>
            </a:r>
            <a:r>
              <a:rPr sz="2700" spc="19" baseline="3034" dirty="0">
                <a:latin typeface="Calibri Light"/>
                <a:cs typeface="Calibri Light"/>
              </a:rPr>
              <a:t> </a:t>
            </a:r>
            <a:r>
              <a:rPr sz="2700" spc="-25" baseline="3034" dirty="0">
                <a:latin typeface="Calibri Light"/>
                <a:cs typeface="Calibri Light"/>
              </a:rPr>
              <a:t>y</a:t>
            </a:r>
            <a:r>
              <a:rPr sz="2700" spc="0" baseline="3034" dirty="0">
                <a:latin typeface="Calibri Light"/>
                <a:cs typeface="Calibri Light"/>
              </a:rPr>
              <a:t>ou</a:t>
            </a:r>
            <a:r>
              <a:rPr sz="2700" spc="-4" baseline="3034" dirty="0">
                <a:latin typeface="Calibri Light"/>
                <a:cs typeface="Calibri Light"/>
              </a:rPr>
              <a:t>t</a:t>
            </a:r>
            <a:r>
              <a:rPr sz="2700" spc="0" baseline="3034" dirty="0">
                <a:latin typeface="Calibri Light"/>
                <a:cs typeface="Calibri Light"/>
              </a:rPr>
              <a:t>ube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09026" y="3291840"/>
            <a:ext cx="36307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 Light"/>
                <a:cs typeface="Calibri Light"/>
              </a:rPr>
              <a:t>St</a:t>
            </a:r>
            <a:r>
              <a:rPr sz="2700" spc="-25" baseline="3034" dirty="0">
                <a:latin typeface="Calibri Light"/>
                <a:cs typeface="Calibri Light"/>
              </a:rPr>
              <a:t>r</a:t>
            </a:r>
            <a:r>
              <a:rPr sz="2700" spc="0" baseline="3034" dirty="0">
                <a:latin typeface="Calibri Light"/>
                <a:cs typeface="Calibri Light"/>
              </a:rPr>
              <a:t>eam</a:t>
            </a:r>
            <a:r>
              <a:rPr sz="2700" spc="-4" baseline="3034" dirty="0">
                <a:latin typeface="Calibri Light"/>
                <a:cs typeface="Calibri Light"/>
              </a:rPr>
              <a:t> </a:t>
            </a:r>
            <a:r>
              <a:rPr sz="2700" spc="0" baseline="3034" dirty="0">
                <a:latin typeface="Calibri Light"/>
                <a:cs typeface="Calibri Light"/>
              </a:rPr>
              <a:t>na</a:t>
            </a:r>
            <a:r>
              <a:rPr sz="2700" spc="9" baseline="3034" dirty="0">
                <a:latin typeface="Calibri Light"/>
                <a:cs typeface="Calibri Light"/>
              </a:rPr>
              <a:t>m</a:t>
            </a:r>
            <a:r>
              <a:rPr sz="2700" spc="0" baseline="3034" dirty="0">
                <a:latin typeface="Calibri Light"/>
                <a:cs typeface="Calibri Light"/>
              </a:rPr>
              <a:t>e/</a:t>
            </a:r>
            <a:r>
              <a:rPr sz="2700" spc="-39" baseline="3034" dirty="0">
                <a:latin typeface="Calibri Light"/>
                <a:cs typeface="Calibri Light"/>
              </a:rPr>
              <a:t>K</a:t>
            </a:r>
            <a:r>
              <a:rPr sz="2700" spc="-14" baseline="3034" dirty="0">
                <a:latin typeface="Calibri Light"/>
                <a:cs typeface="Calibri Light"/>
              </a:rPr>
              <a:t>e</a:t>
            </a:r>
            <a:r>
              <a:rPr sz="2700" spc="0" baseline="3034" dirty="0">
                <a:latin typeface="Calibri Light"/>
                <a:cs typeface="Calibri Light"/>
              </a:rPr>
              <a:t>y:</a:t>
            </a:r>
            <a:r>
              <a:rPr sz="2700" spc="4" baseline="3034" dirty="0">
                <a:latin typeface="Calibri Light"/>
                <a:cs typeface="Calibri Light"/>
              </a:rPr>
              <a:t> </a:t>
            </a:r>
            <a:r>
              <a:rPr sz="2700" spc="0" baseline="3034" dirty="0">
                <a:latin typeface="Calibri Light"/>
                <a:cs typeface="Calibri Light"/>
              </a:rPr>
              <a:t>St</a:t>
            </a:r>
            <a:r>
              <a:rPr sz="2700" spc="-25" baseline="3034" dirty="0">
                <a:latin typeface="Calibri Light"/>
                <a:cs typeface="Calibri Light"/>
              </a:rPr>
              <a:t>r</a:t>
            </a:r>
            <a:r>
              <a:rPr sz="2700" spc="0" baseline="3034" dirty="0">
                <a:latin typeface="Calibri Light"/>
                <a:cs typeface="Calibri Light"/>
              </a:rPr>
              <a:t>eam</a:t>
            </a:r>
            <a:r>
              <a:rPr sz="2700" spc="4" baseline="3034" dirty="0">
                <a:latin typeface="Calibri Light"/>
                <a:cs typeface="Calibri Light"/>
              </a:rPr>
              <a:t> </a:t>
            </a:r>
            <a:r>
              <a:rPr sz="2700" spc="-59" baseline="3034" dirty="0">
                <a:latin typeface="Calibri Light"/>
                <a:cs typeface="Calibri Light"/>
              </a:rPr>
              <a:t>k</a:t>
            </a:r>
            <a:r>
              <a:rPr sz="2700" spc="-14" baseline="3034" dirty="0">
                <a:latin typeface="Calibri Light"/>
                <a:cs typeface="Calibri Light"/>
              </a:rPr>
              <a:t>e</a:t>
            </a:r>
            <a:r>
              <a:rPr sz="2700" spc="0" baseline="3034" dirty="0">
                <a:latin typeface="Calibri Light"/>
                <a:cs typeface="Calibri Light"/>
              </a:rPr>
              <a:t>y </a:t>
            </a:r>
            <a:r>
              <a:rPr sz="2700" spc="-25" baseline="3034" dirty="0">
                <a:latin typeface="Calibri Light"/>
                <a:cs typeface="Calibri Light"/>
              </a:rPr>
              <a:t>y</a:t>
            </a:r>
            <a:r>
              <a:rPr sz="2700" spc="0" baseline="3034" dirty="0">
                <a:latin typeface="Calibri Light"/>
                <a:cs typeface="Calibri Light"/>
              </a:rPr>
              <a:t>ou</a:t>
            </a:r>
            <a:r>
              <a:rPr sz="2700" spc="-4" baseline="3034" dirty="0">
                <a:latin typeface="Calibri Light"/>
                <a:cs typeface="Calibri Light"/>
              </a:rPr>
              <a:t>t</a:t>
            </a:r>
            <a:r>
              <a:rPr sz="2700" spc="0" baseline="3034" dirty="0">
                <a:latin typeface="Calibri Light"/>
                <a:cs typeface="Calibri Light"/>
              </a:rPr>
              <a:t>ube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01222" y="6492341"/>
            <a:ext cx="18964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650" spc="4" baseline="2482" dirty="0">
                <a:solidFill>
                  <a:srgbClr val="F96E1A"/>
                </a:solidFill>
                <a:latin typeface="Calibri Light"/>
                <a:cs typeface="Calibri Light"/>
              </a:rPr>
              <a:t>12</a:t>
            </a:r>
            <a:endParaRPr sz="11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38"/>
          <p:cNvSpPr txBox="1"/>
          <p:nvPr/>
        </p:nvSpPr>
        <p:spPr>
          <a:xfrm>
            <a:off x="1016794" y="5000244"/>
            <a:ext cx="2251256" cy="18577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3731">
              <a:lnSpc>
                <a:spcPts val="600"/>
              </a:lnSpc>
              <a:spcBef>
                <a:spcPts val="29"/>
              </a:spcBef>
            </a:pPr>
            <a:endParaRPr sz="600"/>
          </a:p>
          <a:p>
            <a:pPr>
              <a:lnSpc>
                <a:spcPct val="101725"/>
              </a:lnSpc>
              <a:spcBef>
                <a:spcPts val="11000"/>
              </a:spcBef>
            </a:pPr>
            <a:r>
              <a:rPr sz="1100" spc="-4" dirty="0">
                <a:solidFill>
                  <a:srgbClr val="2C589D"/>
                </a:solidFill>
                <a:latin typeface="Calibri Light"/>
                <a:cs typeface="Calibri Light"/>
              </a:rPr>
              <a:t>/</a:t>
            </a:r>
            <a:r>
              <a:rPr sz="1100" spc="4" dirty="0">
                <a:solidFill>
                  <a:srgbClr val="2C589D"/>
                </a:solidFill>
                <a:latin typeface="Calibri Light"/>
                <a:cs typeface="Calibri Light"/>
              </a:rPr>
              <a:t>202</a:t>
            </a:r>
            <a:r>
              <a:rPr sz="1100" spc="0" dirty="0">
                <a:solidFill>
                  <a:srgbClr val="2C589D"/>
                </a:solidFill>
                <a:latin typeface="Calibri Light"/>
                <a:cs typeface="Calibri Light"/>
              </a:rPr>
              <a:t>1    </a:t>
            </a:r>
            <a:r>
              <a:rPr sz="1100" spc="208" dirty="0">
                <a:solidFill>
                  <a:srgbClr val="2C589D"/>
                </a:solidFill>
                <a:latin typeface="Calibri Light"/>
                <a:cs typeface="Calibri Light"/>
              </a:rPr>
              <a:t> </a:t>
            </a:r>
            <a:r>
              <a:rPr sz="1100" spc="0" dirty="0">
                <a:solidFill>
                  <a:srgbClr val="2C589D"/>
                </a:solidFill>
                <a:latin typeface="Calibri Light"/>
                <a:cs typeface="Calibri Light"/>
              </a:rPr>
              <a:t>P</a:t>
            </a:r>
            <a:r>
              <a:rPr sz="1100" spc="9" dirty="0">
                <a:solidFill>
                  <a:srgbClr val="2C589D"/>
                </a:solidFill>
                <a:latin typeface="Calibri Light"/>
                <a:cs typeface="Calibri Light"/>
              </a:rPr>
              <a:t>e</a:t>
            </a:r>
            <a:r>
              <a:rPr sz="1100" spc="-4" dirty="0">
                <a:solidFill>
                  <a:srgbClr val="2C589D"/>
                </a:solidFill>
                <a:latin typeface="Calibri Light"/>
                <a:cs typeface="Calibri Light"/>
              </a:rPr>
              <a:t>la</a:t>
            </a:r>
            <a:r>
              <a:rPr sz="1100" spc="-14" dirty="0">
                <a:solidFill>
                  <a:srgbClr val="2C589D"/>
                </a:solidFill>
                <a:latin typeface="Calibri Light"/>
                <a:cs typeface="Calibri Light"/>
              </a:rPr>
              <a:t>t</a:t>
            </a:r>
            <a:r>
              <a:rPr sz="1100" spc="-4" dirty="0">
                <a:solidFill>
                  <a:srgbClr val="2C589D"/>
                </a:solidFill>
                <a:latin typeface="Calibri Light"/>
                <a:cs typeface="Calibri Light"/>
              </a:rPr>
              <a:t>i</a:t>
            </a:r>
            <a:r>
              <a:rPr sz="1100" spc="-9" dirty="0">
                <a:solidFill>
                  <a:srgbClr val="2C589D"/>
                </a:solidFill>
                <a:latin typeface="Calibri Light"/>
                <a:cs typeface="Calibri Light"/>
              </a:rPr>
              <a:t>h</a:t>
            </a:r>
            <a:r>
              <a:rPr sz="1100" spc="-4" dirty="0">
                <a:solidFill>
                  <a:srgbClr val="2C589D"/>
                </a:solidFill>
                <a:latin typeface="Calibri Light"/>
                <a:cs typeface="Calibri Light"/>
              </a:rPr>
              <a:t>a</a:t>
            </a:r>
            <a:r>
              <a:rPr sz="1100" spc="0" dirty="0">
                <a:solidFill>
                  <a:srgbClr val="2C589D"/>
                </a:solidFill>
                <a:latin typeface="Calibri Light"/>
                <a:cs typeface="Calibri Light"/>
              </a:rPr>
              <a:t>n</a:t>
            </a:r>
            <a:r>
              <a:rPr sz="1100" spc="-54" dirty="0">
                <a:solidFill>
                  <a:srgbClr val="2C589D"/>
                </a:solidFill>
                <a:latin typeface="Calibri Light"/>
                <a:cs typeface="Calibri Light"/>
              </a:rPr>
              <a:t> </a:t>
            </a:r>
            <a:r>
              <a:rPr sz="1100" spc="4" dirty="0">
                <a:solidFill>
                  <a:srgbClr val="2C589D"/>
                </a:solidFill>
                <a:latin typeface="Calibri Light"/>
                <a:cs typeface="Calibri Light"/>
              </a:rPr>
              <a:t>I</a:t>
            </a:r>
            <a:r>
              <a:rPr sz="1100" spc="0" dirty="0">
                <a:solidFill>
                  <a:srgbClr val="2C589D"/>
                </a:solidFill>
                <a:latin typeface="Calibri Light"/>
                <a:cs typeface="Calibri Light"/>
              </a:rPr>
              <a:t>nt</a:t>
            </a:r>
            <a:r>
              <a:rPr sz="1100" spc="-4" dirty="0">
                <a:solidFill>
                  <a:srgbClr val="2C589D"/>
                </a:solidFill>
                <a:latin typeface="Calibri Light"/>
                <a:cs typeface="Calibri Light"/>
              </a:rPr>
              <a:t>e</a:t>
            </a:r>
            <a:r>
              <a:rPr sz="1100" spc="-14" dirty="0">
                <a:solidFill>
                  <a:srgbClr val="2C589D"/>
                </a:solidFill>
                <a:latin typeface="Calibri Light"/>
                <a:cs typeface="Calibri Light"/>
              </a:rPr>
              <a:t>g</a:t>
            </a:r>
            <a:r>
              <a:rPr sz="1100" spc="-9" dirty="0">
                <a:solidFill>
                  <a:srgbClr val="2C589D"/>
                </a:solidFill>
                <a:latin typeface="Calibri Light"/>
                <a:cs typeface="Calibri Light"/>
              </a:rPr>
              <a:t>r</a:t>
            </a:r>
            <a:r>
              <a:rPr sz="1100" spc="-4" dirty="0">
                <a:solidFill>
                  <a:srgbClr val="2C589D"/>
                </a:solidFill>
                <a:latin typeface="Calibri Light"/>
                <a:cs typeface="Calibri Light"/>
              </a:rPr>
              <a:t>a</a:t>
            </a:r>
            <a:r>
              <a:rPr sz="1100" spc="-19" dirty="0">
                <a:solidFill>
                  <a:srgbClr val="2C589D"/>
                </a:solidFill>
                <a:latin typeface="Calibri Light"/>
                <a:cs typeface="Calibri Light"/>
              </a:rPr>
              <a:t>s</a:t>
            </a:r>
            <a:r>
              <a:rPr sz="1100" spc="0" dirty="0">
                <a:solidFill>
                  <a:srgbClr val="2C589D"/>
                </a:solidFill>
                <a:latin typeface="Calibri Light"/>
                <a:cs typeface="Calibri Light"/>
              </a:rPr>
              <a:t>i</a:t>
            </a:r>
            <a:r>
              <a:rPr sz="1100" spc="-29" dirty="0">
                <a:solidFill>
                  <a:srgbClr val="2C589D"/>
                </a:solidFill>
                <a:latin typeface="Calibri Light"/>
                <a:cs typeface="Calibri Light"/>
              </a:rPr>
              <a:t> </a:t>
            </a:r>
            <a:r>
              <a:rPr sz="1100" spc="4" dirty="0">
                <a:solidFill>
                  <a:srgbClr val="2C589D"/>
                </a:solidFill>
                <a:latin typeface="Calibri Light"/>
                <a:cs typeface="Calibri Light"/>
              </a:rPr>
              <a:t>v</a:t>
            </a:r>
            <a:r>
              <a:rPr sz="1100" spc="-9" dirty="0">
                <a:solidFill>
                  <a:srgbClr val="2C589D"/>
                </a:solidFill>
                <a:latin typeface="Calibri Light"/>
                <a:cs typeface="Calibri Light"/>
              </a:rPr>
              <a:t>M</a:t>
            </a:r>
            <a:r>
              <a:rPr sz="1100" spc="-4" dirty="0">
                <a:solidFill>
                  <a:srgbClr val="2C589D"/>
                </a:solidFill>
                <a:latin typeface="Calibri Light"/>
                <a:cs typeface="Calibri Light"/>
              </a:rPr>
              <a:t>i</a:t>
            </a:r>
            <a:r>
              <a:rPr sz="1100" spc="0" dirty="0">
                <a:solidFill>
                  <a:srgbClr val="2C589D"/>
                </a:solidFill>
                <a:latin typeface="Calibri Light"/>
                <a:cs typeface="Calibri Light"/>
              </a:rPr>
              <a:t>x</a:t>
            </a:r>
            <a:r>
              <a:rPr sz="1100" spc="-50" dirty="0">
                <a:solidFill>
                  <a:srgbClr val="2C589D"/>
                </a:solidFill>
                <a:latin typeface="Calibri Light"/>
                <a:cs typeface="Calibri Light"/>
              </a:rPr>
              <a:t> </a:t>
            </a:r>
            <a:r>
              <a:rPr sz="1100" spc="0" dirty="0">
                <a:solidFill>
                  <a:srgbClr val="2C589D"/>
                </a:solidFill>
                <a:latin typeface="Calibri Light"/>
                <a:cs typeface="Calibri Light"/>
              </a:rPr>
              <a:t>d</a:t>
            </a:r>
            <a:r>
              <a:rPr sz="1100" spc="9" dirty="0">
                <a:solidFill>
                  <a:srgbClr val="2C589D"/>
                </a:solidFill>
                <a:latin typeface="Calibri Light"/>
                <a:cs typeface="Calibri Light"/>
              </a:rPr>
              <a:t>e</a:t>
            </a:r>
            <a:r>
              <a:rPr sz="1100" spc="-9" dirty="0">
                <a:solidFill>
                  <a:srgbClr val="2C589D"/>
                </a:solidFill>
                <a:latin typeface="Calibri Light"/>
                <a:cs typeface="Calibri Light"/>
              </a:rPr>
              <a:t>n</a:t>
            </a:r>
            <a:r>
              <a:rPr sz="1100" spc="0" dirty="0">
                <a:solidFill>
                  <a:srgbClr val="2C589D"/>
                </a:solidFill>
                <a:latin typeface="Calibri Light"/>
                <a:cs typeface="Calibri Light"/>
              </a:rPr>
              <a:t>g</a:t>
            </a:r>
            <a:endParaRPr sz="1100">
              <a:latin typeface="Calibri Light"/>
              <a:cs typeface="Calibri Light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87496" y="1699260"/>
            <a:ext cx="1543812" cy="1543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94732" y="1967483"/>
            <a:ext cx="1647443" cy="1647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769364"/>
            <a:ext cx="1138428" cy="1138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2876" y="94488"/>
            <a:ext cx="2570988" cy="17815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8200" y="2339340"/>
            <a:ext cx="2523744" cy="1808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61944" y="2433828"/>
            <a:ext cx="225170" cy="816610"/>
          </a:xfrm>
          <a:custGeom>
            <a:avLst/>
            <a:gdLst/>
            <a:ahLst/>
            <a:cxnLst/>
            <a:rect l="l" t="t" r="r" b="b"/>
            <a:pathLst>
              <a:path w="225170" h="816610">
                <a:moveTo>
                  <a:pt x="118998" y="44450"/>
                </a:moveTo>
                <a:lnTo>
                  <a:pt x="148970" y="44450"/>
                </a:lnTo>
                <a:lnTo>
                  <a:pt x="118998" y="38100"/>
                </a:lnTo>
                <a:lnTo>
                  <a:pt x="112648" y="44450"/>
                </a:lnTo>
                <a:lnTo>
                  <a:pt x="118998" y="816610"/>
                </a:lnTo>
                <a:lnTo>
                  <a:pt x="118998" y="44450"/>
                </a:lnTo>
                <a:close/>
              </a:path>
              <a:path w="225170" h="816610">
                <a:moveTo>
                  <a:pt x="112648" y="803910"/>
                </a:moveTo>
                <a:lnTo>
                  <a:pt x="106298" y="31750"/>
                </a:lnTo>
                <a:lnTo>
                  <a:pt x="106298" y="810260"/>
                </a:lnTo>
                <a:lnTo>
                  <a:pt x="112648" y="803910"/>
                </a:lnTo>
                <a:close/>
              </a:path>
              <a:path w="225170" h="816610">
                <a:moveTo>
                  <a:pt x="161670" y="31750"/>
                </a:moveTo>
                <a:lnTo>
                  <a:pt x="225170" y="38100"/>
                </a:lnTo>
                <a:lnTo>
                  <a:pt x="148970" y="0"/>
                </a:lnTo>
                <a:lnTo>
                  <a:pt x="148971" y="31749"/>
                </a:lnTo>
                <a:lnTo>
                  <a:pt x="161670" y="44450"/>
                </a:lnTo>
                <a:lnTo>
                  <a:pt x="225170" y="38100"/>
                </a:lnTo>
                <a:lnTo>
                  <a:pt x="161670" y="31750"/>
                </a:lnTo>
                <a:close/>
              </a:path>
              <a:path w="225170" h="816610">
                <a:moveTo>
                  <a:pt x="106299" y="803909"/>
                </a:moveTo>
                <a:lnTo>
                  <a:pt x="0" y="803910"/>
                </a:lnTo>
                <a:lnTo>
                  <a:pt x="0" y="816610"/>
                </a:lnTo>
                <a:lnTo>
                  <a:pt x="118998" y="816610"/>
                </a:lnTo>
                <a:lnTo>
                  <a:pt x="112648" y="44450"/>
                </a:lnTo>
                <a:lnTo>
                  <a:pt x="118998" y="38100"/>
                </a:lnTo>
                <a:lnTo>
                  <a:pt x="148970" y="44450"/>
                </a:lnTo>
                <a:lnTo>
                  <a:pt x="148970" y="76200"/>
                </a:lnTo>
                <a:lnTo>
                  <a:pt x="225170" y="38100"/>
                </a:lnTo>
                <a:lnTo>
                  <a:pt x="161670" y="44450"/>
                </a:lnTo>
                <a:lnTo>
                  <a:pt x="148971" y="31749"/>
                </a:lnTo>
                <a:lnTo>
                  <a:pt x="106298" y="31750"/>
                </a:lnTo>
                <a:lnTo>
                  <a:pt x="112648" y="803910"/>
                </a:lnTo>
                <a:lnTo>
                  <a:pt x="106298" y="810260"/>
                </a:lnTo>
                <a:lnTo>
                  <a:pt x="106299" y="803909"/>
                </a:lnTo>
                <a:close/>
              </a:path>
            </a:pathLst>
          </a:custGeom>
          <a:solidFill>
            <a:srgbClr val="5C83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93722" y="3614928"/>
            <a:ext cx="3862324" cy="769112"/>
          </a:xfrm>
          <a:custGeom>
            <a:avLst/>
            <a:gdLst/>
            <a:ahLst/>
            <a:cxnLst/>
            <a:rect l="l" t="t" r="r" b="b"/>
            <a:pathLst>
              <a:path w="3862324" h="769112">
                <a:moveTo>
                  <a:pt x="12700" y="756411"/>
                </a:moveTo>
                <a:lnTo>
                  <a:pt x="12700" y="534162"/>
                </a:lnTo>
                <a:lnTo>
                  <a:pt x="0" y="534162"/>
                </a:lnTo>
                <a:lnTo>
                  <a:pt x="6350" y="756412"/>
                </a:lnTo>
                <a:lnTo>
                  <a:pt x="12700" y="756411"/>
                </a:lnTo>
                <a:close/>
              </a:path>
              <a:path w="3862324" h="769112">
                <a:moveTo>
                  <a:pt x="3830574" y="76199"/>
                </a:moveTo>
                <a:lnTo>
                  <a:pt x="3862324" y="76200"/>
                </a:lnTo>
                <a:lnTo>
                  <a:pt x="3830574" y="63500"/>
                </a:lnTo>
                <a:lnTo>
                  <a:pt x="3817874" y="63500"/>
                </a:lnTo>
                <a:lnTo>
                  <a:pt x="3786124" y="76200"/>
                </a:lnTo>
                <a:lnTo>
                  <a:pt x="3817873" y="76200"/>
                </a:lnTo>
                <a:lnTo>
                  <a:pt x="3824224" y="756412"/>
                </a:lnTo>
                <a:lnTo>
                  <a:pt x="3830574" y="769112"/>
                </a:lnTo>
                <a:lnTo>
                  <a:pt x="3830574" y="76199"/>
                </a:lnTo>
                <a:close/>
              </a:path>
              <a:path w="3862324" h="769112">
                <a:moveTo>
                  <a:pt x="3824224" y="0"/>
                </a:moveTo>
                <a:lnTo>
                  <a:pt x="3786124" y="76200"/>
                </a:lnTo>
                <a:lnTo>
                  <a:pt x="3817874" y="63500"/>
                </a:lnTo>
                <a:lnTo>
                  <a:pt x="3830574" y="63500"/>
                </a:lnTo>
                <a:lnTo>
                  <a:pt x="3862324" y="76200"/>
                </a:lnTo>
                <a:lnTo>
                  <a:pt x="3824224" y="0"/>
                </a:lnTo>
                <a:close/>
              </a:path>
              <a:path w="3862324" h="769112">
                <a:moveTo>
                  <a:pt x="3817873" y="756412"/>
                </a:moveTo>
                <a:lnTo>
                  <a:pt x="12700" y="756411"/>
                </a:lnTo>
                <a:lnTo>
                  <a:pt x="3817874" y="762762"/>
                </a:lnTo>
                <a:lnTo>
                  <a:pt x="3817873" y="756412"/>
                </a:lnTo>
                <a:close/>
              </a:path>
              <a:path w="3862324" h="769112">
                <a:moveTo>
                  <a:pt x="12700" y="762762"/>
                </a:moveTo>
                <a:lnTo>
                  <a:pt x="0" y="769112"/>
                </a:lnTo>
                <a:lnTo>
                  <a:pt x="3830574" y="769112"/>
                </a:lnTo>
                <a:lnTo>
                  <a:pt x="12700" y="762762"/>
                </a:lnTo>
                <a:close/>
              </a:path>
              <a:path w="3862324" h="769112">
                <a:moveTo>
                  <a:pt x="3824224" y="756412"/>
                </a:moveTo>
                <a:lnTo>
                  <a:pt x="3817873" y="76200"/>
                </a:lnTo>
                <a:lnTo>
                  <a:pt x="3817874" y="762762"/>
                </a:lnTo>
                <a:lnTo>
                  <a:pt x="12700" y="756411"/>
                </a:lnTo>
                <a:lnTo>
                  <a:pt x="6350" y="756412"/>
                </a:lnTo>
                <a:lnTo>
                  <a:pt x="0" y="534162"/>
                </a:lnTo>
                <a:lnTo>
                  <a:pt x="0" y="769112"/>
                </a:lnTo>
                <a:lnTo>
                  <a:pt x="12700" y="762762"/>
                </a:lnTo>
                <a:lnTo>
                  <a:pt x="3830574" y="769112"/>
                </a:lnTo>
                <a:lnTo>
                  <a:pt x="3824224" y="756412"/>
                </a:lnTo>
                <a:close/>
              </a:path>
            </a:pathLst>
          </a:custGeom>
          <a:solidFill>
            <a:srgbClr val="5C83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61972" y="1876044"/>
            <a:ext cx="174244" cy="463168"/>
          </a:xfrm>
          <a:custGeom>
            <a:avLst/>
            <a:gdLst/>
            <a:ahLst/>
            <a:cxnLst/>
            <a:rect l="l" t="t" r="r" b="b"/>
            <a:pathLst>
              <a:path w="174244" h="463168">
                <a:moveTo>
                  <a:pt x="44450" y="231520"/>
                </a:moveTo>
                <a:lnTo>
                  <a:pt x="129793" y="231520"/>
                </a:lnTo>
                <a:lnTo>
                  <a:pt x="129793" y="225171"/>
                </a:lnTo>
                <a:lnTo>
                  <a:pt x="31750" y="225170"/>
                </a:lnTo>
                <a:lnTo>
                  <a:pt x="38100" y="237870"/>
                </a:lnTo>
                <a:lnTo>
                  <a:pt x="44450" y="231520"/>
                </a:lnTo>
                <a:close/>
              </a:path>
              <a:path w="174244" h="463168">
                <a:moveTo>
                  <a:pt x="142493" y="76200"/>
                </a:moveTo>
                <a:lnTo>
                  <a:pt x="174244" y="76200"/>
                </a:lnTo>
                <a:lnTo>
                  <a:pt x="142494" y="63500"/>
                </a:lnTo>
                <a:lnTo>
                  <a:pt x="129793" y="63500"/>
                </a:lnTo>
                <a:lnTo>
                  <a:pt x="98043" y="76200"/>
                </a:lnTo>
                <a:lnTo>
                  <a:pt x="129793" y="76200"/>
                </a:lnTo>
                <a:lnTo>
                  <a:pt x="136144" y="225170"/>
                </a:lnTo>
                <a:lnTo>
                  <a:pt x="142494" y="237870"/>
                </a:lnTo>
                <a:lnTo>
                  <a:pt x="142493" y="76200"/>
                </a:lnTo>
                <a:close/>
              </a:path>
              <a:path w="174244" h="463168">
                <a:moveTo>
                  <a:pt x="136144" y="0"/>
                </a:moveTo>
                <a:lnTo>
                  <a:pt x="98043" y="76200"/>
                </a:lnTo>
                <a:lnTo>
                  <a:pt x="129793" y="63500"/>
                </a:lnTo>
                <a:lnTo>
                  <a:pt x="142494" y="63500"/>
                </a:lnTo>
                <a:lnTo>
                  <a:pt x="174244" y="76200"/>
                </a:lnTo>
                <a:lnTo>
                  <a:pt x="136144" y="0"/>
                </a:lnTo>
                <a:close/>
              </a:path>
              <a:path w="174244" h="463168">
                <a:moveTo>
                  <a:pt x="31749" y="386969"/>
                </a:moveTo>
                <a:lnTo>
                  <a:pt x="0" y="386968"/>
                </a:lnTo>
                <a:lnTo>
                  <a:pt x="38100" y="463168"/>
                </a:lnTo>
                <a:lnTo>
                  <a:pt x="76200" y="386968"/>
                </a:lnTo>
                <a:lnTo>
                  <a:pt x="44450" y="386968"/>
                </a:lnTo>
                <a:lnTo>
                  <a:pt x="44450" y="399668"/>
                </a:lnTo>
                <a:lnTo>
                  <a:pt x="31750" y="399668"/>
                </a:lnTo>
                <a:lnTo>
                  <a:pt x="31749" y="386969"/>
                </a:lnTo>
                <a:close/>
              </a:path>
              <a:path w="174244" h="463168">
                <a:moveTo>
                  <a:pt x="129793" y="76200"/>
                </a:moveTo>
                <a:lnTo>
                  <a:pt x="129793" y="231520"/>
                </a:lnTo>
                <a:lnTo>
                  <a:pt x="44450" y="231520"/>
                </a:lnTo>
                <a:lnTo>
                  <a:pt x="38100" y="237870"/>
                </a:lnTo>
                <a:lnTo>
                  <a:pt x="31750" y="225170"/>
                </a:lnTo>
                <a:lnTo>
                  <a:pt x="31750" y="399668"/>
                </a:lnTo>
                <a:lnTo>
                  <a:pt x="44450" y="399668"/>
                </a:lnTo>
                <a:lnTo>
                  <a:pt x="44449" y="237871"/>
                </a:lnTo>
                <a:lnTo>
                  <a:pt x="142494" y="237870"/>
                </a:lnTo>
                <a:lnTo>
                  <a:pt x="136144" y="225170"/>
                </a:lnTo>
                <a:lnTo>
                  <a:pt x="129793" y="76200"/>
                </a:lnTo>
                <a:close/>
              </a:path>
            </a:pathLst>
          </a:custGeom>
          <a:solidFill>
            <a:srgbClr val="5C83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0352" y="2907791"/>
            <a:ext cx="76200" cy="342011"/>
          </a:xfrm>
          <a:custGeom>
            <a:avLst/>
            <a:gdLst/>
            <a:ahLst/>
            <a:cxnLst/>
            <a:rect l="l" t="t" r="r" b="b"/>
            <a:pathLst>
              <a:path w="76200" h="342011">
                <a:moveTo>
                  <a:pt x="44450" y="63500"/>
                </a:moveTo>
                <a:lnTo>
                  <a:pt x="31750" y="63500"/>
                </a:lnTo>
                <a:lnTo>
                  <a:pt x="44450" y="76199"/>
                </a:lnTo>
                <a:lnTo>
                  <a:pt x="76200" y="76200"/>
                </a:lnTo>
                <a:lnTo>
                  <a:pt x="38100" y="0"/>
                </a:lnTo>
                <a:lnTo>
                  <a:pt x="31750" y="63500"/>
                </a:lnTo>
                <a:lnTo>
                  <a:pt x="44450" y="63500"/>
                </a:lnTo>
                <a:close/>
              </a:path>
              <a:path w="76200" h="342011">
                <a:moveTo>
                  <a:pt x="38100" y="329311"/>
                </a:moveTo>
                <a:lnTo>
                  <a:pt x="31749" y="76200"/>
                </a:lnTo>
                <a:lnTo>
                  <a:pt x="31750" y="342011"/>
                </a:lnTo>
                <a:lnTo>
                  <a:pt x="44450" y="335661"/>
                </a:lnTo>
                <a:lnTo>
                  <a:pt x="38100" y="329311"/>
                </a:lnTo>
                <a:close/>
              </a:path>
              <a:path w="76200" h="342011">
                <a:moveTo>
                  <a:pt x="31750" y="342011"/>
                </a:moveTo>
                <a:lnTo>
                  <a:pt x="307086" y="342011"/>
                </a:lnTo>
                <a:lnTo>
                  <a:pt x="307086" y="329311"/>
                </a:lnTo>
                <a:lnTo>
                  <a:pt x="44449" y="329311"/>
                </a:lnTo>
                <a:lnTo>
                  <a:pt x="44450" y="76199"/>
                </a:lnTo>
                <a:lnTo>
                  <a:pt x="31750" y="63500"/>
                </a:lnTo>
                <a:lnTo>
                  <a:pt x="38100" y="0"/>
                </a:lnTo>
                <a:lnTo>
                  <a:pt x="0" y="76200"/>
                </a:lnTo>
                <a:lnTo>
                  <a:pt x="31749" y="76200"/>
                </a:lnTo>
                <a:lnTo>
                  <a:pt x="38100" y="329311"/>
                </a:lnTo>
                <a:lnTo>
                  <a:pt x="44450" y="335661"/>
                </a:lnTo>
                <a:lnTo>
                  <a:pt x="31750" y="342011"/>
                </a:lnTo>
                <a:close/>
              </a:path>
            </a:pathLst>
          </a:custGeom>
          <a:solidFill>
            <a:srgbClr val="5C83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28700" y="5000244"/>
            <a:ext cx="2142744" cy="21427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3750" y="4183379"/>
            <a:ext cx="581406" cy="1893874"/>
          </a:xfrm>
          <a:custGeom>
            <a:avLst/>
            <a:gdLst/>
            <a:ahLst/>
            <a:cxnLst/>
            <a:rect l="l" t="t" r="r" b="b"/>
            <a:pathLst>
              <a:path w="581406" h="1893874">
                <a:moveTo>
                  <a:pt x="0" y="401701"/>
                </a:moveTo>
                <a:lnTo>
                  <a:pt x="0" y="1893874"/>
                </a:lnTo>
                <a:lnTo>
                  <a:pt x="6350" y="1881174"/>
                </a:lnTo>
                <a:lnTo>
                  <a:pt x="6350" y="414401"/>
                </a:lnTo>
                <a:lnTo>
                  <a:pt x="12700" y="408051"/>
                </a:lnTo>
                <a:lnTo>
                  <a:pt x="536956" y="408051"/>
                </a:lnTo>
                <a:lnTo>
                  <a:pt x="536956" y="401700"/>
                </a:lnTo>
                <a:lnTo>
                  <a:pt x="0" y="401701"/>
                </a:lnTo>
                <a:close/>
              </a:path>
              <a:path w="581406" h="1893874">
                <a:moveTo>
                  <a:pt x="549656" y="76199"/>
                </a:moveTo>
                <a:lnTo>
                  <a:pt x="581406" y="76200"/>
                </a:lnTo>
                <a:lnTo>
                  <a:pt x="549656" y="63500"/>
                </a:lnTo>
                <a:lnTo>
                  <a:pt x="536956" y="63500"/>
                </a:lnTo>
                <a:lnTo>
                  <a:pt x="505206" y="76200"/>
                </a:lnTo>
                <a:lnTo>
                  <a:pt x="536955" y="76200"/>
                </a:lnTo>
                <a:lnTo>
                  <a:pt x="543306" y="401701"/>
                </a:lnTo>
                <a:lnTo>
                  <a:pt x="549656" y="414401"/>
                </a:lnTo>
                <a:lnTo>
                  <a:pt x="549656" y="76199"/>
                </a:lnTo>
                <a:close/>
              </a:path>
              <a:path w="581406" h="1893874">
                <a:moveTo>
                  <a:pt x="543306" y="0"/>
                </a:moveTo>
                <a:lnTo>
                  <a:pt x="505206" y="76200"/>
                </a:lnTo>
                <a:lnTo>
                  <a:pt x="536956" y="63500"/>
                </a:lnTo>
                <a:lnTo>
                  <a:pt x="549656" y="63500"/>
                </a:lnTo>
                <a:lnTo>
                  <a:pt x="581406" y="76200"/>
                </a:lnTo>
                <a:lnTo>
                  <a:pt x="543306" y="0"/>
                </a:lnTo>
                <a:close/>
              </a:path>
              <a:path w="581406" h="1893874">
                <a:moveTo>
                  <a:pt x="536955" y="76200"/>
                </a:moveTo>
                <a:lnTo>
                  <a:pt x="536956" y="408051"/>
                </a:lnTo>
                <a:lnTo>
                  <a:pt x="12700" y="408051"/>
                </a:lnTo>
                <a:lnTo>
                  <a:pt x="6350" y="414401"/>
                </a:lnTo>
                <a:lnTo>
                  <a:pt x="6350" y="1881174"/>
                </a:lnTo>
                <a:lnTo>
                  <a:pt x="0" y="1893874"/>
                </a:lnTo>
                <a:lnTo>
                  <a:pt x="234950" y="1893874"/>
                </a:lnTo>
                <a:lnTo>
                  <a:pt x="12700" y="1887524"/>
                </a:lnTo>
                <a:lnTo>
                  <a:pt x="12700" y="414400"/>
                </a:lnTo>
                <a:lnTo>
                  <a:pt x="549656" y="414401"/>
                </a:lnTo>
                <a:lnTo>
                  <a:pt x="543306" y="401701"/>
                </a:lnTo>
                <a:lnTo>
                  <a:pt x="536955" y="76200"/>
                </a:lnTo>
                <a:close/>
              </a:path>
              <a:path w="581406" h="1893874">
                <a:moveTo>
                  <a:pt x="12699" y="1881174"/>
                </a:moveTo>
                <a:lnTo>
                  <a:pt x="12700" y="1887524"/>
                </a:lnTo>
                <a:lnTo>
                  <a:pt x="234950" y="1893874"/>
                </a:lnTo>
                <a:lnTo>
                  <a:pt x="234950" y="1881174"/>
                </a:lnTo>
                <a:lnTo>
                  <a:pt x="12699" y="1881174"/>
                </a:lnTo>
                <a:close/>
              </a:path>
            </a:pathLst>
          </a:custGeom>
          <a:solidFill>
            <a:srgbClr val="5C83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12691" y="5183124"/>
            <a:ext cx="1496567" cy="14950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71444" y="5925058"/>
            <a:ext cx="841120" cy="184886"/>
          </a:xfrm>
          <a:custGeom>
            <a:avLst/>
            <a:gdLst/>
            <a:ahLst/>
            <a:cxnLst/>
            <a:rect l="l" t="t" r="r" b="b"/>
            <a:pathLst>
              <a:path w="841120" h="184886">
                <a:moveTo>
                  <a:pt x="76199" y="140436"/>
                </a:moveTo>
                <a:lnTo>
                  <a:pt x="76200" y="108686"/>
                </a:lnTo>
                <a:lnTo>
                  <a:pt x="0" y="146786"/>
                </a:lnTo>
                <a:lnTo>
                  <a:pt x="76200" y="184886"/>
                </a:lnTo>
                <a:lnTo>
                  <a:pt x="76199" y="153136"/>
                </a:lnTo>
                <a:lnTo>
                  <a:pt x="63500" y="153136"/>
                </a:lnTo>
                <a:lnTo>
                  <a:pt x="63500" y="140436"/>
                </a:lnTo>
                <a:lnTo>
                  <a:pt x="76199" y="140436"/>
                </a:lnTo>
                <a:close/>
              </a:path>
              <a:path w="841120" h="184886">
                <a:moveTo>
                  <a:pt x="414146" y="0"/>
                </a:moveTo>
                <a:lnTo>
                  <a:pt x="414146" y="146786"/>
                </a:lnTo>
                <a:lnTo>
                  <a:pt x="76199" y="140436"/>
                </a:lnTo>
                <a:lnTo>
                  <a:pt x="63500" y="140436"/>
                </a:lnTo>
                <a:lnTo>
                  <a:pt x="63500" y="153136"/>
                </a:lnTo>
                <a:lnTo>
                  <a:pt x="426846" y="153136"/>
                </a:lnTo>
                <a:lnTo>
                  <a:pt x="420496" y="140436"/>
                </a:lnTo>
                <a:lnTo>
                  <a:pt x="414146" y="0"/>
                </a:lnTo>
                <a:close/>
              </a:path>
              <a:path w="841120" h="184886">
                <a:moveTo>
                  <a:pt x="420496" y="12699"/>
                </a:moveTo>
                <a:lnTo>
                  <a:pt x="426846" y="153136"/>
                </a:lnTo>
                <a:lnTo>
                  <a:pt x="426846" y="6349"/>
                </a:lnTo>
                <a:lnTo>
                  <a:pt x="414146" y="0"/>
                </a:lnTo>
                <a:lnTo>
                  <a:pt x="420496" y="140436"/>
                </a:lnTo>
                <a:lnTo>
                  <a:pt x="426846" y="153136"/>
                </a:lnTo>
                <a:lnTo>
                  <a:pt x="420496" y="12699"/>
                </a:lnTo>
                <a:close/>
              </a:path>
              <a:path w="841120" h="184886">
                <a:moveTo>
                  <a:pt x="426846" y="6349"/>
                </a:moveTo>
                <a:lnTo>
                  <a:pt x="426846" y="12700"/>
                </a:lnTo>
                <a:lnTo>
                  <a:pt x="841120" y="12699"/>
                </a:lnTo>
                <a:lnTo>
                  <a:pt x="841120" y="0"/>
                </a:lnTo>
                <a:lnTo>
                  <a:pt x="414146" y="0"/>
                </a:lnTo>
                <a:lnTo>
                  <a:pt x="426846" y="6349"/>
                </a:lnTo>
                <a:close/>
              </a:path>
              <a:path w="841120" h="184886">
                <a:moveTo>
                  <a:pt x="414146" y="140436"/>
                </a:moveTo>
                <a:lnTo>
                  <a:pt x="76199" y="140436"/>
                </a:lnTo>
                <a:lnTo>
                  <a:pt x="414146" y="146786"/>
                </a:lnTo>
                <a:lnTo>
                  <a:pt x="414146" y="140436"/>
                </a:lnTo>
                <a:close/>
              </a:path>
            </a:pathLst>
          </a:custGeom>
          <a:solidFill>
            <a:srgbClr val="5C83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49468" y="5113020"/>
            <a:ext cx="1543812" cy="1543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61972" y="4765294"/>
            <a:ext cx="4365879" cy="348488"/>
          </a:xfrm>
          <a:custGeom>
            <a:avLst/>
            <a:gdLst/>
            <a:ahLst/>
            <a:cxnLst/>
            <a:rect l="l" t="t" r="r" b="b"/>
            <a:pathLst>
              <a:path w="4365879" h="348488">
                <a:moveTo>
                  <a:pt x="4353179" y="348487"/>
                </a:moveTo>
                <a:lnTo>
                  <a:pt x="4365879" y="348487"/>
                </a:lnTo>
                <a:lnTo>
                  <a:pt x="4359529" y="12699"/>
                </a:lnTo>
                <a:lnTo>
                  <a:pt x="4365879" y="0"/>
                </a:lnTo>
                <a:lnTo>
                  <a:pt x="31750" y="0"/>
                </a:lnTo>
                <a:lnTo>
                  <a:pt x="31750" y="171449"/>
                </a:lnTo>
                <a:lnTo>
                  <a:pt x="44450" y="171449"/>
                </a:lnTo>
                <a:lnTo>
                  <a:pt x="44449" y="12700"/>
                </a:lnTo>
                <a:lnTo>
                  <a:pt x="38100" y="12699"/>
                </a:lnTo>
                <a:lnTo>
                  <a:pt x="44450" y="6349"/>
                </a:lnTo>
                <a:lnTo>
                  <a:pt x="4353179" y="6349"/>
                </a:lnTo>
                <a:lnTo>
                  <a:pt x="4353179" y="348487"/>
                </a:lnTo>
                <a:close/>
              </a:path>
              <a:path w="4365879" h="348488">
                <a:moveTo>
                  <a:pt x="44450" y="6349"/>
                </a:moveTo>
                <a:lnTo>
                  <a:pt x="38100" y="12699"/>
                </a:lnTo>
                <a:lnTo>
                  <a:pt x="4353179" y="12699"/>
                </a:lnTo>
                <a:lnTo>
                  <a:pt x="4353179" y="6349"/>
                </a:lnTo>
                <a:lnTo>
                  <a:pt x="44450" y="6349"/>
                </a:lnTo>
                <a:close/>
              </a:path>
              <a:path w="4365879" h="348488">
                <a:moveTo>
                  <a:pt x="4365879" y="0"/>
                </a:moveTo>
                <a:lnTo>
                  <a:pt x="4359529" y="12699"/>
                </a:lnTo>
                <a:lnTo>
                  <a:pt x="4365879" y="348487"/>
                </a:lnTo>
                <a:lnTo>
                  <a:pt x="4365879" y="0"/>
                </a:lnTo>
                <a:close/>
              </a:path>
              <a:path w="4365879" h="348488">
                <a:moveTo>
                  <a:pt x="31749" y="158750"/>
                </a:moveTo>
                <a:lnTo>
                  <a:pt x="0" y="158749"/>
                </a:lnTo>
                <a:lnTo>
                  <a:pt x="38100" y="234949"/>
                </a:lnTo>
                <a:lnTo>
                  <a:pt x="76200" y="158749"/>
                </a:lnTo>
                <a:lnTo>
                  <a:pt x="44450" y="158749"/>
                </a:lnTo>
                <a:lnTo>
                  <a:pt x="44450" y="171449"/>
                </a:lnTo>
                <a:lnTo>
                  <a:pt x="31750" y="171449"/>
                </a:lnTo>
                <a:lnTo>
                  <a:pt x="31749" y="158750"/>
                </a:lnTo>
                <a:close/>
              </a:path>
            </a:pathLst>
          </a:custGeom>
          <a:solidFill>
            <a:srgbClr val="5C83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84592" y="3131820"/>
            <a:ext cx="2171700" cy="21046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61944" y="3576828"/>
            <a:ext cx="4422648" cy="645414"/>
          </a:xfrm>
          <a:custGeom>
            <a:avLst/>
            <a:gdLst/>
            <a:ahLst/>
            <a:cxnLst/>
            <a:rect l="l" t="t" r="r" b="b"/>
            <a:pathLst>
              <a:path w="4422648" h="645414">
                <a:moveTo>
                  <a:pt x="76199" y="31750"/>
                </a:moveTo>
                <a:lnTo>
                  <a:pt x="76200" y="0"/>
                </a:lnTo>
                <a:lnTo>
                  <a:pt x="0" y="38100"/>
                </a:lnTo>
                <a:lnTo>
                  <a:pt x="76200" y="76200"/>
                </a:lnTo>
                <a:lnTo>
                  <a:pt x="76199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199" y="31750"/>
                </a:lnTo>
                <a:close/>
              </a:path>
              <a:path w="4422648" h="645414">
                <a:moveTo>
                  <a:pt x="2217673" y="600964"/>
                </a:moveTo>
                <a:lnTo>
                  <a:pt x="2217673" y="31750"/>
                </a:lnTo>
                <a:lnTo>
                  <a:pt x="2204973" y="38100"/>
                </a:lnTo>
                <a:lnTo>
                  <a:pt x="76199" y="31750"/>
                </a:lnTo>
                <a:lnTo>
                  <a:pt x="63500" y="31750"/>
                </a:lnTo>
                <a:lnTo>
                  <a:pt x="63500" y="44450"/>
                </a:lnTo>
                <a:lnTo>
                  <a:pt x="2211323" y="44450"/>
                </a:lnTo>
                <a:lnTo>
                  <a:pt x="2217673" y="600964"/>
                </a:lnTo>
                <a:close/>
              </a:path>
              <a:path w="4422648" h="645414">
                <a:moveTo>
                  <a:pt x="2204973" y="44450"/>
                </a:moveTo>
                <a:lnTo>
                  <a:pt x="2204973" y="613664"/>
                </a:lnTo>
                <a:lnTo>
                  <a:pt x="2217673" y="607314"/>
                </a:lnTo>
                <a:lnTo>
                  <a:pt x="4346447" y="613664"/>
                </a:lnTo>
                <a:lnTo>
                  <a:pt x="4359148" y="613664"/>
                </a:lnTo>
                <a:lnTo>
                  <a:pt x="4422648" y="607314"/>
                </a:lnTo>
                <a:lnTo>
                  <a:pt x="4346448" y="569214"/>
                </a:lnTo>
                <a:lnTo>
                  <a:pt x="4359148" y="600964"/>
                </a:lnTo>
                <a:lnTo>
                  <a:pt x="2211323" y="600964"/>
                </a:lnTo>
                <a:lnTo>
                  <a:pt x="2204973" y="44450"/>
                </a:lnTo>
                <a:close/>
              </a:path>
              <a:path w="4422648" h="645414">
                <a:moveTo>
                  <a:pt x="4359148" y="613664"/>
                </a:moveTo>
                <a:lnTo>
                  <a:pt x="4346447" y="613664"/>
                </a:lnTo>
                <a:lnTo>
                  <a:pt x="4346448" y="645414"/>
                </a:lnTo>
                <a:lnTo>
                  <a:pt x="4422648" y="607314"/>
                </a:lnTo>
                <a:lnTo>
                  <a:pt x="4359148" y="613664"/>
                </a:lnTo>
                <a:close/>
              </a:path>
              <a:path w="4422648" h="645414">
                <a:moveTo>
                  <a:pt x="2211323" y="44450"/>
                </a:moveTo>
                <a:lnTo>
                  <a:pt x="2204973" y="44450"/>
                </a:lnTo>
                <a:lnTo>
                  <a:pt x="2211323" y="600964"/>
                </a:lnTo>
                <a:lnTo>
                  <a:pt x="2217673" y="600964"/>
                </a:lnTo>
                <a:lnTo>
                  <a:pt x="2211323" y="44450"/>
                </a:lnTo>
                <a:close/>
              </a:path>
              <a:path w="4422648" h="645414">
                <a:moveTo>
                  <a:pt x="4359148" y="600964"/>
                </a:moveTo>
                <a:lnTo>
                  <a:pt x="4346448" y="569214"/>
                </a:lnTo>
                <a:lnTo>
                  <a:pt x="4346448" y="600963"/>
                </a:lnTo>
                <a:lnTo>
                  <a:pt x="4359148" y="600964"/>
                </a:lnTo>
                <a:close/>
              </a:path>
              <a:path w="4422648" h="645414">
                <a:moveTo>
                  <a:pt x="2217673" y="607314"/>
                </a:moveTo>
                <a:lnTo>
                  <a:pt x="2204973" y="613664"/>
                </a:lnTo>
                <a:lnTo>
                  <a:pt x="4346447" y="613664"/>
                </a:lnTo>
                <a:lnTo>
                  <a:pt x="2217673" y="607314"/>
                </a:lnTo>
                <a:close/>
              </a:path>
              <a:path w="4422648" h="645414">
                <a:moveTo>
                  <a:pt x="76199" y="31750"/>
                </a:moveTo>
                <a:lnTo>
                  <a:pt x="2204973" y="38100"/>
                </a:lnTo>
                <a:lnTo>
                  <a:pt x="2217673" y="31750"/>
                </a:lnTo>
                <a:lnTo>
                  <a:pt x="76199" y="31750"/>
                </a:lnTo>
                <a:close/>
              </a:path>
            </a:pathLst>
          </a:custGeom>
          <a:solidFill>
            <a:srgbClr val="5C83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553956" y="1100327"/>
            <a:ext cx="2144268" cy="21427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833104" y="2165350"/>
            <a:ext cx="721614" cy="965326"/>
          </a:xfrm>
          <a:custGeom>
            <a:avLst/>
            <a:gdLst/>
            <a:ahLst/>
            <a:cxnLst/>
            <a:rect l="l" t="t" r="r" b="b"/>
            <a:pathLst>
              <a:path w="721614" h="965326">
                <a:moveTo>
                  <a:pt x="721614" y="12700"/>
                </a:moveTo>
                <a:lnTo>
                  <a:pt x="721614" y="0"/>
                </a:lnTo>
                <a:lnTo>
                  <a:pt x="31750" y="0"/>
                </a:lnTo>
                <a:lnTo>
                  <a:pt x="31750" y="901826"/>
                </a:lnTo>
                <a:lnTo>
                  <a:pt x="44450" y="901826"/>
                </a:lnTo>
                <a:lnTo>
                  <a:pt x="44450" y="12699"/>
                </a:lnTo>
                <a:lnTo>
                  <a:pt x="38100" y="12700"/>
                </a:lnTo>
                <a:lnTo>
                  <a:pt x="44450" y="6350"/>
                </a:lnTo>
                <a:lnTo>
                  <a:pt x="721614" y="12700"/>
                </a:lnTo>
                <a:close/>
              </a:path>
              <a:path w="721614" h="965326">
                <a:moveTo>
                  <a:pt x="44450" y="6350"/>
                </a:moveTo>
                <a:lnTo>
                  <a:pt x="38100" y="12700"/>
                </a:lnTo>
                <a:lnTo>
                  <a:pt x="721614" y="12700"/>
                </a:lnTo>
                <a:lnTo>
                  <a:pt x="44450" y="6350"/>
                </a:lnTo>
                <a:close/>
              </a:path>
              <a:path w="721614" h="965326">
                <a:moveTo>
                  <a:pt x="31749" y="889127"/>
                </a:moveTo>
                <a:lnTo>
                  <a:pt x="0" y="889126"/>
                </a:lnTo>
                <a:lnTo>
                  <a:pt x="38100" y="965326"/>
                </a:lnTo>
                <a:lnTo>
                  <a:pt x="76200" y="889126"/>
                </a:lnTo>
                <a:lnTo>
                  <a:pt x="44450" y="889126"/>
                </a:lnTo>
                <a:lnTo>
                  <a:pt x="44450" y="901826"/>
                </a:lnTo>
                <a:lnTo>
                  <a:pt x="31750" y="901826"/>
                </a:lnTo>
                <a:lnTo>
                  <a:pt x="31749" y="889127"/>
                </a:lnTo>
                <a:close/>
              </a:path>
            </a:pathLst>
          </a:custGeom>
          <a:solidFill>
            <a:srgbClr val="5C83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816084" y="4341876"/>
            <a:ext cx="2142744" cy="21427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864854" y="5236464"/>
            <a:ext cx="951865" cy="215138"/>
          </a:xfrm>
          <a:custGeom>
            <a:avLst/>
            <a:gdLst/>
            <a:ahLst/>
            <a:cxnLst/>
            <a:rect l="l" t="t" r="r" b="b"/>
            <a:pathLst>
              <a:path w="951865" h="215137">
                <a:moveTo>
                  <a:pt x="0" y="0"/>
                </a:moveTo>
                <a:lnTo>
                  <a:pt x="0" y="183388"/>
                </a:lnTo>
                <a:lnTo>
                  <a:pt x="12700" y="177038"/>
                </a:lnTo>
                <a:lnTo>
                  <a:pt x="875664" y="183388"/>
                </a:lnTo>
                <a:lnTo>
                  <a:pt x="888365" y="183388"/>
                </a:lnTo>
                <a:lnTo>
                  <a:pt x="951865" y="177038"/>
                </a:lnTo>
                <a:lnTo>
                  <a:pt x="875665" y="138938"/>
                </a:lnTo>
                <a:lnTo>
                  <a:pt x="888365" y="170688"/>
                </a:lnTo>
                <a:lnTo>
                  <a:pt x="6350" y="170688"/>
                </a:lnTo>
                <a:lnTo>
                  <a:pt x="0" y="0"/>
                </a:lnTo>
                <a:close/>
              </a:path>
              <a:path w="951865" h="215137">
                <a:moveTo>
                  <a:pt x="12700" y="0"/>
                </a:moveTo>
                <a:lnTo>
                  <a:pt x="0" y="0"/>
                </a:lnTo>
                <a:lnTo>
                  <a:pt x="6350" y="170688"/>
                </a:lnTo>
                <a:lnTo>
                  <a:pt x="12700" y="170687"/>
                </a:lnTo>
                <a:lnTo>
                  <a:pt x="12700" y="0"/>
                </a:lnTo>
                <a:close/>
              </a:path>
              <a:path w="951865" h="215137">
                <a:moveTo>
                  <a:pt x="888365" y="183388"/>
                </a:moveTo>
                <a:lnTo>
                  <a:pt x="875664" y="183388"/>
                </a:lnTo>
                <a:lnTo>
                  <a:pt x="875665" y="215138"/>
                </a:lnTo>
                <a:lnTo>
                  <a:pt x="951865" y="177038"/>
                </a:lnTo>
                <a:lnTo>
                  <a:pt x="888365" y="183388"/>
                </a:lnTo>
                <a:close/>
              </a:path>
              <a:path w="951865" h="215137">
                <a:moveTo>
                  <a:pt x="888365" y="170688"/>
                </a:moveTo>
                <a:lnTo>
                  <a:pt x="875665" y="138938"/>
                </a:lnTo>
                <a:lnTo>
                  <a:pt x="875665" y="170687"/>
                </a:lnTo>
                <a:lnTo>
                  <a:pt x="888365" y="170688"/>
                </a:lnTo>
                <a:close/>
              </a:path>
              <a:path w="951865" h="215137">
                <a:moveTo>
                  <a:pt x="12700" y="177038"/>
                </a:moveTo>
                <a:lnTo>
                  <a:pt x="0" y="183388"/>
                </a:lnTo>
                <a:lnTo>
                  <a:pt x="875664" y="183388"/>
                </a:lnTo>
                <a:lnTo>
                  <a:pt x="12700" y="177038"/>
                </a:lnTo>
                <a:close/>
              </a:path>
            </a:pathLst>
          </a:custGeom>
          <a:solidFill>
            <a:srgbClr val="5C83C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21530" y="687002"/>
            <a:ext cx="3039638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60"/>
              </a:lnSpc>
              <a:spcBef>
                <a:spcPts val="248"/>
              </a:spcBef>
            </a:pPr>
            <a:r>
              <a:rPr sz="7200" b="1" spc="-119" baseline="3413" dirty="0">
                <a:latin typeface="Corbel"/>
                <a:cs typeface="Corbel"/>
              </a:rPr>
              <a:t>T</a:t>
            </a:r>
            <a:r>
              <a:rPr sz="7200" b="1" spc="0" baseline="3413" dirty="0">
                <a:latin typeface="Corbel"/>
                <a:cs typeface="Corbel"/>
              </a:rPr>
              <a:t>OPO</a:t>
            </a:r>
            <a:r>
              <a:rPr sz="7200" b="1" spc="-189" baseline="3413" dirty="0">
                <a:latin typeface="Corbel"/>
                <a:cs typeface="Corbel"/>
              </a:rPr>
              <a:t>L</a:t>
            </a:r>
            <a:r>
              <a:rPr sz="7200" b="1" spc="0" baseline="3413" dirty="0">
                <a:latin typeface="Corbel"/>
                <a:cs typeface="Corbel"/>
              </a:rPr>
              <a:t>OGI</a:t>
            </a:r>
            <a:endParaRPr sz="480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40" y="1564766"/>
            <a:ext cx="112902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 Light"/>
                <a:cs typeface="Calibri Light"/>
              </a:rPr>
              <a:t>Headphone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66298" y="2492629"/>
            <a:ext cx="117107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 Light"/>
                <a:cs typeface="Calibri Light"/>
              </a:rPr>
              <a:t>mi</a:t>
            </a:r>
            <a:r>
              <a:rPr sz="2700" spc="4" baseline="3034" dirty="0">
                <a:latin typeface="Calibri Light"/>
                <a:cs typeface="Calibri Light"/>
              </a:rPr>
              <a:t>c</a:t>
            </a:r>
            <a:r>
              <a:rPr sz="2700" spc="-29" baseline="3034" dirty="0">
                <a:latin typeface="Calibri Light"/>
                <a:cs typeface="Calibri Light"/>
              </a:rPr>
              <a:t>r</a:t>
            </a:r>
            <a:r>
              <a:rPr sz="2700" spc="0" baseline="3034" dirty="0">
                <a:latin typeface="Calibri Light"/>
                <a:cs typeface="Calibri Light"/>
              </a:rPr>
              <a:t>ophone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32322" y="3019044"/>
            <a:ext cx="1496879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 Light"/>
                <a:cs typeface="Calibri Light"/>
              </a:rPr>
              <a:t>Moni</a:t>
            </a:r>
            <a:r>
              <a:rPr sz="2700" spc="-14" baseline="3034" dirty="0">
                <a:latin typeface="Calibri Light"/>
                <a:cs typeface="Calibri Light"/>
              </a:rPr>
              <a:t>t</a:t>
            </a:r>
            <a:r>
              <a:rPr sz="2700" spc="0" baseline="3034" dirty="0">
                <a:latin typeface="Calibri Light"/>
                <a:cs typeface="Calibri Light"/>
              </a:rPr>
              <a:t>or</a:t>
            </a:r>
            <a:r>
              <a:rPr sz="2700" spc="9" baseline="3034" dirty="0">
                <a:latin typeface="Calibri Light"/>
                <a:cs typeface="Calibri Light"/>
              </a:rPr>
              <a:t> </a:t>
            </a:r>
            <a:r>
              <a:rPr sz="2700" spc="0" baseline="3034" dirty="0">
                <a:latin typeface="Calibri Light"/>
                <a:cs typeface="Calibri Light"/>
              </a:rPr>
              <a:t>displ</a:t>
            </a:r>
            <a:r>
              <a:rPr sz="2700" spc="-29" baseline="3034" dirty="0">
                <a:latin typeface="Calibri Light"/>
                <a:cs typeface="Calibri Light"/>
              </a:rPr>
              <a:t>a</a:t>
            </a:r>
            <a:r>
              <a:rPr sz="2700" spc="0" baseline="3034" dirty="0">
                <a:latin typeface="Calibri Light"/>
                <a:cs typeface="Calibri Light"/>
              </a:rPr>
              <a:t>y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91534" y="3086608"/>
            <a:ext cx="922169" cy="528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563" marR="34289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 Light"/>
                <a:cs typeface="Calibri Light"/>
              </a:rPr>
              <a:t>Moni</a:t>
            </a:r>
            <a:r>
              <a:rPr sz="2700" spc="-14" baseline="3034" dirty="0">
                <a:latin typeface="Calibri Light"/>
                <a:cs typeface="Calibri Light"/>
              </a:rPr>
              <a:t>t</a:t>
            </a:r>
            <a:r>
              <a:rPr sz="2700" spc="0" baseline="3034" dirty="0">
                <a:latin typeface="Calibri Light"/>
                <a:cs typeface="Calibri Light"/>
              </a:rPr>
              <a:t>or</a:t>
            </a:r>
            <a:endParaRPr sz="1800">
              <a:latin typeface="Calibri Light"/>
              <a:cs typeface="Calibri Light"/>
            </a:endParaRPr>
          </a:p>
          <a:p>
            <a:pPr marL="12700">
              <a:lnSpc>
                <a:spcPts val="2160"/>
              </a:lnSpc>
              <a:spcBef>
                <a:spcPts val="11"/>
              </a:spcBef>
            </a:pPr>
            <a:r>
              <a:rPr sz="2700" spc="-25" baseline="1517" dirty="0">
                <a:latin typeface="Calibri Light"/>
                <a:cs typeface="Calibri Light"/>
              </a:rPr>
              <a:t>e</a:t>
            </a:r>
            <a:r>
              <a:rPr sz="2700" spc="14" baseline="1517" dirty="0">
                <a:latin typeface="Calibri Light"/>
                <a:cs typeface="Calibri Light"/>
              </a:rPr>
              <a:t>x</a:t>
            </a:r>
            <a:r>
              <a:rPr sz="2700" spc="-14" baseline="1517" dirty="0">
                <a:latin typeface="Calibri Light"/>
                <a:cs typeface="Calibri Light"/>
              </a:rPr>
              <a:t>t</a:t>
            </a:r>
            <a:r>
              <a:rPr sz="2700" spc="0" baseline="1517" dirty="0">
                <a:latin typeface="Calibri Light"/>
                <a:cs typeface="Calibri Light"/>
              </a:rPr>
              <a:t>ended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1811" y="4095877"/>
            <a:ext cx="1789807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 Light"/>
                <a:cs typeface="Calibri Light"/>
              </a:rPr>
              <a:t>L</a:t>
            </a:r>
            <a:r>
              <a:rPr sz="2700" spc="4" baseline="3034" dirty="0">
                <a:latin typeface="Calibri Light"/>
                <a:cs typeface="Calibri Light"/>
              </a:rPr>
              <a:t>a</a:t>
            </a:r>
            <a:r>
              <a:rPr sz="2700" spc="-9" baseline="3034" dirty="0">
                <a:latin typeface="Calibri Light"/>
                <a:cs typeface="Calibri Light"/>
              </a:rPr>
              <a:t>p</a:t>
            </a:r>
            <a:r>
              <a:rPr sz="2700" spc="-14" baseline="3034" dirty="0">
                <a:latin typeface="Calibri Light"/>
                <a:cs typeface="Calibri Light"/>
              </a:rPr>
              <a:t>t</a:t>
            </a:r>
            <a:r>
              <a:rPr sz="2700" spc="0" baseline="3034" dirty="0">
                <a:latin typeface="Calibri Light"/>
                <a:cs typeface="Calibri Light"/>
              </a:rPr>
              <a:t>op vMi</a:t>
            </a:r>
            <a:r>
              <a:rPr sz="2700" spc="4" baseline="3034" dirty="0">
                <a:latin typeface="Calibri Light"/>
                <a:cs typeface="Calibri Light"/>
              </a:rPr>
              <a:t>x</a:t>
            </a:r>
            <a:r>
              <a:rPr sz="2700" spc="0" baseline="3034" dirty="0">
                <a:latin typeface="Calibri Light"/>
                <a:cs typeface="Calibri Light"/>
              </a:rPr>
              <a:t>/</a:t>
            </a:r>
            <a:r>
              <a:rPr sz="2700" spc="-25" baseline="3034" dirty="0">
                <a:latin typeface="Calibri Light"/>
                <a:cs typeface="Calibri Light"/>
              </a:rPr>
              <a:t>Z</a:t>
            </a:r>
            <a:r>
              <a:rPr sz="2700" spc="0" baseline="3034" dirty="0">
                <a:latin typeface="Calibri Light"/>
                <a:cs typeface="Calibri Light"/>
              </a:rPr>
              <a:t>oom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53783" y="4560951"/>
            <a:ext cx="11733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4" baseline="3034" dirty="0">
                <a:latin typeface="Calibri Light"/>
                <a:cs typeface="Calibri Light"/>
              </a:rPr>
              <a:t>A</a:t>
            </a:r>
            <a:r>
              <a:rPr sz="2700" spc="0" baseline="3034" dirty="0">
                <a:latin typeface="Calibri Light"/>
                <a:cs typeface="Calibri Light"/>
              </a:rPr>
              <a:t>udio Mi</a:t>
            </a:r>
            <a:r>
              <a:rPr sz="2700" spc="-44" baseline="3034" dirty="0">
                <a:latin typeface="Calibri Light"/>
                <a:cs typeface="Calibri Light"/>
              </a:rPr>
              <a:t>x</a:t>
            </a:r>
            <a:r>
              <a:rPr sz="2700" spc="0" baseline="3034" dirty="0">
                <a:latin typeface="Calibri Light"/>
                <a:cs typeface="Calibri Light"/>
              </a:rPr>
              <a:t>er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39465" y="5418074"/>
            <a:ext cx="76622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 Light"/>
                <a:cs typeface="Calibri Light"/>
              </a:rPr>
              <a:t>Came</a:t>
            </a:r>
            <a:r>
              <a:rPr sz="2700" spc="-29" baseline="3034" dirty="0">
                <a:latin typeface="Calibri Light"/>
                <a:cs typeface="Calibri Light"/>
              </a:rPr>
              <a:t>r</a:t>
            </a:r>
            <a:r>
              <a:rPr sz="2700" spc="0" baseline="3034" dirty="0">
                <a:latin typeface="Calibri Light"/>
                <a:cs typeface="Calibri Light"/>
              </a:rPr>
              <a:t>a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7068" y="6182512"/>
            <a:ext cx="1431905" cy="4754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 Light"/>
                <a:cs typeface="Calibri Light"/>
              </a:rPr>
              <a:t>Video</a:t>
            </a:r>
            <a:r>
              <a:rPr sz="2700" spc="4" baseline="3034" dirty="0">
                <a:latin typeface="Calibri Light"/>
                <a:cs typeface="Calibri Light"/>
              </a:rPr>
              <a:t> </a:t>
            </a:r>
            <a:r>
              <a:rPr sz="2700" spc="-9" baseline="3034" dirty="0">
                <a:latin typeface="Calibri Light"/>
                <a:cs typeface="Calibri Light"/>
              </a:rPr>
              <a:t>S</a:t>
            </a:r>
            <a:r>
              <a:rPr sz="2700" spc="0" baseline="3034" dirty="0">
                <a:latin typeface="Calibri Light"/>
                <a:cs typeface="Calibri Light"/>
              </a:rPr>
              <a:t>wi</a:t>
            </a:r>
            <a:r>
              <a:rPr sz="2700" spc="-25" baseline="3034" dirty="0">
                <a:latin typeface="Calibri Light"/>
                <a:cs typeface="Calibri Light"/>
              </a:rPr>
              <a:t>t</a:t>
            </a:r>
            <a:r>
              <a:rPr sz="2700" spc="0" baseline="3034" dirty="0">
                <a:latin typeface="Calibri Light"/>
                <a:cs typeface="Calibri Light"/>
              </a:rPr>
              <a:t>cher</a:t>
            </a:r>
            <a:endParaRPr sz="180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0698" y="6299250"/>
            <a:ext cx="1183131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 Light"/>
                <a:cs typeface="Calibri Light"/>
              </a:rPr>
              <a:t>Spea</a:t>
            </a:r>
            <a:r>
              <a:rPr sz="2700" spc="-54" baseline="3034" dirty="0">
                <a:latin typeface="Calibri Light"/>
                <a:cs typeface="Calibri Light"/>
              </a:rPr>
              <a:t>k</a:t>
            </a:r>
            <a:r>
              <a:rPr sz="2700" spc="0" baseline="3034" dirty="0">
                <a:latin typeface="Calibri Light"/>
                <a:cs typeface="Calibri Light"/>
              </a:rPr>
              <a:t>er Out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25211" y="6484874"/>
            <a:ext cx="1757041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 Light"/>
                <a:cs typeface="Calibri Light"/>
              </a:rPr>
              <a:t>NDI</a:t>
            </a:r>
            <a:r>
              <a:rPr sz="2700" spc="-4" baseline="3034" dirty="0">
                <a:latin typeface="Calibri Light"/>
                <a:cs typeface="Calibri Light"/>
              </a:rPr>
              <a:t> </a:t>
            </a:r>
            <a:r>
              <a:rPr sz="2700" spc="0" baseline="3034" dirty="0">
                <a:latin typeface="Calibri Light"/>
                <a:cs typeface="Calibri Light"/>
              </a:rPr>
              <a:t>Ca</a:t>
            </a:r>
            <a:r>
              <a:rPr sz="2700" spc="-9" baseline="3034" dirty="0">
                <a:latin typeface="Calibri Light"/>
                <a:cs typeface="Calibri Light"/>
              </a:rPr>
              <a:t>p</a:t>
            </a:r>
            <a:r>
              <a:rPr sz="2700" spc="0" baseline="3034" dirty="0">
                <a:latin typeface="Calibri Light"/>
                <a:cs typeface="Calibri Light"/>
              </a:rPr>
              <a:t>tu</a:t>
            </a:r>
            <a:r>
              <a:rPr sz="2700" spc="-25" baseline="3034" dirty="0">
                <a:latin typeface="Calibri Light"/>
                <a:cs typeface="Calibri Light"/>
              </a:rPr>
              <a:t>r</a:t>
            </a:r>
            <a:r>
              <a:rPr sz="2700" spc="0" baseline="3034" dirty="0">
                <a:latin typeface="Calibri Light"/>
                <a:cs typeface="Calibri Light"/>
              </a:rPr>
              <a:t>e</a:t>
            </a:r>
            <a:r>
              <a:rPr sz="2700" spc="9" baseline="3034" dirty="0">
                <a:latin typeface="Calibri Light"/>
                <a:cs typeface="Calibri Light"/>
              </a:rPr>
              <a:t> </a:t>
            </a:r>
            <a:r>
              <a:rPr sz="2700" spc="-19" baseline="3034" dirty="0">
                <a:latin typeface="Calibri Light"/>
                <a:cs typeface="Calibri Light"/>
              </a:rPr>
              <a:t>Z</a:t>
            </a:r>
            <a:r>
              <a:rPr sz="2700" spc="0" baseline="3034" dirty="0">
                <a:latin typeface="Calibri Light"/>
                <a:cs typeface="Calibri Light"/>
              </a:rPr>
              <a:t>oom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01222" y="6492341"/>
            <a:ext cx="189640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650" spc="4" baseline="2482" dirty="0">
                <a:solidFill>
                  <a:srgbClr val="F96E1A"/>
                </a:solidFill>
                <a:latin typeface="Calibri Light"/>
                <a:cs typeface="Calibri Light"/>
              </a:rPr>
              <a:t>13</a:t>
            </a:r>
            <a:endParaRPr sz="11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4672" y="752855"/>
            <a:ext cx="10544556" cy="3476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-30479"/>
            <a:ext cx="2078736" cy="851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2772" y="4162044"/>
            <a:ext cx="10506456" cy="2171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82164" y="96579"/>
            <a:ext cx="2630844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60"/>
              </a:lnSpc>
              <a:spcBef>
                <a:spcPts val="248"/>
              </a:spcBef>
            </a:pPr>
            <a:r>
              <a:rPr sz="7200" b="1" spc="0" baseline="3413" dirty="0">
                <a:latin typeface="Corbel"/>
                <a:cs typeface="Corbel"/>
              </a:rPr>
              <a:t>Min</a:t>
            </a:r>
            <a:r>
              <a:rPr sz="7200" b="1" spc="-14" baseline="3413" dirty="0">
                <a:latin typeface="Corbel"/>
                <a:cs typeface="Corbel"/>
              </a:rPr>
              <a:t>i</a:t>
            </a:r>
            <a:r>
              <a:rPr sz="7200" b="1" spc="0" baseline="3413" dirty="0">
                <a:latin typeface="Corbel"/>
                <a:cs typeface="Corbel"/>
              </a:rPr>
              <a:t>mum</a:t>
            </a:r>
            <a:endParaRPr sz="48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1733" y="96579"/>
            <a:ext cx="3802431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60"/>
              </a:lnSpc>
              <a:spcBef>
                <a:spcPts val="248"/>
              </a:spcBef>
            </a:pPr>
            <a:r>
              <a:rPr sz="7200" b="1" spc="-109" baseline="3413" dirty="0">
                <a:latin typeface="Corbel"/>
                <a:cs typeface="Corbel"/>
              </a:rPr>
              <a:t>R</a:t>
            </a:r>
            <a:r>
              <a:rPr sz="7200" b="1" spc="0" baseline="3413" dirty="0">
                <a:latin typeface="Corbel"/>
                <a:cs typeface="Corbel"/>
              </a:rPr>
              <a:t>equirements</a:t>
            </a:r>
            <a:endParaRPr sz="48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05250" y="6489674"/>
            <a:ext cx="4253960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2100" spc="-9" baseline="1950" dirty="0">
                <a:latin typeface="Calibri Light"/>
                <a:cs typeface="Calibri Light"/>
              </a:rPr>
              <a:t>h</a:t>
            </a:r>
            <a:r>
              <a:rPr sz="2100" spc="-29" baseline="1950" dirty="0">
                <a:latin typeface="Calibri Light"/>
                <a:cs typeface="Calibri Light"/>
              </a:rPr>
              <a:t>t</a:t>
            </a:r>
            <a:r>
              <a:rPr sz="2100" spc="-4" baseline="1950" dirty="0">
                <a:latin typeface="Calibri Light"/>
                <a:cs typeface="Calibri Light"/>
              </a:rPr>
              <a:t>t</a:t>
            </a:r>
            <a:r>
              <a:rPr sz="2100" spc="-9" baseline="1950" dirty="0">
                <a:latin typeface="Calibri Light"/>
                <a:cs typeface="Calibri Light"/>
              </a:rPr>
              <a:t>p</a:t>
            </a:r>
            <a:r>
              <a:rPr sz="2100" spc="0" baseline="1950" dirty="0">
                <a:latin typeface="Calibri Light"/>
                <a:cs typeface="Calibri Light"/>
              </a:rPr>
              <a:t>s:</a:t>
            </a:r>
            <a:r>
              <a:rPr sz="2100" spc="-4" baseline="1950" dirty="0">
                <a:latin typeface="Calibri Light"/>
                <a:cs typeface="Calibri Light"/>
              </a:rPr>
              <a:t>/</a:t>
            </a:r>
            <a:r>
              <a:rPr sz="2100" spc="-4" baseline="1950" dirty="0">
                <a:latin typeface="Calibri Light"/>
                <a:cs typeface="Calibri Light"/>
                <a:hlinkClick r:id="rId5"/>
              </a:rPr>
              <a:t>/</a:t>
            </a:r>
            <a:r>
              <a:rPr sz="2100" spc="0" baseline="1950" dirty="0">
                <a:latin typeface="Calibri Light"/>
                <a:cs typeface="Calibri Light"/>
                <a:hlinkClick r:id="rId5"/>
              </a:rPr>
              <a:t>w</a:t>
            </a:r>
            <a:r>
              <a:rPr sz="2100" spc="4" baseline="1950" dirty="0">
                <a:latin typeface="Calibri Light"/>
                <a:cs typeface="Calibri Light"/>
                <a:hlinkClick r:id="rId5"/>
              </a:rPr>
              <a:t>w</a:t>
            </a:r>
            <a:r>
              <a:rPr sz="2100" spc="-94" baseline="1950" dirty="0">
                <a:latin typeface="Calibri Light"/>
                <a:cs typeface="Calibri Light"/>
                <a:hlinkClick r:id="rId5"/>
              </a:rPr>
              <a:t>w</a:t>
            </a:r>
            <a:r>
              <a:rPr sz="2100" spc="-54" baseline="1950" dirty="0">
                <a:latin typeface="Calibri Light"/>
                <a:cs typeface="Calibri Light"/>
                <a:hlinkClick r:id="rId5"/>
              </a:rPr>
              <a:t>.</a:t>
            </a:r>
            <a:r>
              <a:rPr sz="2100" spc="-4" baseline="1950" dirty="0">
                <a:latin typeface="Calibri Light"/>
                <a:cs typeface="Calibri Light"/>
                <a:hlinkClick r:id="rId5"/>
              </a:rPr>
              <a:t>v</a:t>
            </a:r>
            <a:r>
              <a:rPr sz="2100" spc="4" baseline="1950" dirty="0">
                <a:latin typeface="Calibri Light"/>
                <a:cs typeface="Calibri Light"/>
                <a:hlinkClick r:id="rId5"/>
              </a:rPr>
              <a:t>m</a:t>
            </a:r>
            <a:r>
              <a:rPr sz="2100" spc="0" baseline="1950" dirty="0">
                <a:latin typeface="Calibri Light"/>
                <a:cs typeface="Calibri Light"/>
                <a:hlinkClick r:id="rId5"/>
              </a:rPr>
              <a:t>ix</a:t>
            </a:r>
            <a:r>
              <a:rPr sz="2100" spc="4" baseline="1950" dirty="0">
                <a:latin typeface="Calibri Light"/>
                <a:cs typeface="Calibri Light"/>
                <a:hlinkClick r:id="rId5"/>
              </a:rPr>
              <a:t>.</a:t>
            </a:r>
            <a:r>
              <a:rPr sz="2100" spc="-9" baseline="1950" dirty="0">
                <a:latin typeface="Calibri Light"/>
                <a:cs typeface="Calibri Light"/>
                <a:hlinkClick r:id="rId5"/>
              </a:rPr>
              <a:t>c</a:t>
            </a:r>
            <a:r>
              <a:rPr sz="2100" spc="0" baseline="1950" dirty="0">
                <a:latin typeface="Calibri Light"/>
                <a:cs typeface="Calibri Light"/>
                <a:hlinkClick r:id="rId5"/>
              </a:rPr>
              <a:t>o</a:t>
            </a:r>
            <a:r>
              <a:rPr sz="2100" spc="-4" baseline="1950" dirty="0">
                <a:latin typeface="Calibri Light"/>
                <a:cs typeface="Calibri Light"/>
                <a:hlinkClick r:id="rId5"/>
              </a:rPr>
              <a:t>m</a:t>
            </a:r>
            <a:r>
              <a:rPr sz="2100" spc="-29" baseline="1950" dirty="0">
                <a:latin typeface="Calibri Light"/>
                <a:cs typeface="Calibri Light"/>
                <a:hlinkClick r:id="rId5"/>
              </a:rPr>
              <a:t>/</a:t>
            </a:r>
            <a:r>
              <a:rPr sz="2100" spc="0" baseline="1950" dirty="0">
                <a:latin typeface="Calibri Light"/>
                <a:cs typeface="Calibri Light"/>
                <a:hlinkClick r:id="rId5"/>
              </a:rPr>
              <a:t>sof</a:t>
            </a:r>
            <a:r>
              <a:rPr sz="2100" spc="-9" baseline="1950" dirty="0">
                <a:latin typeface="Calibri Light"/>
                <a:cs typeface="Calibri Light"/>
                <a:hlinkClick r:id="rId5"/>
              </a:rPr>
              <a:t>t</a:t>
            </a:r>
            <a:r>
              <a:rPr sz="2100" spc="-19" baseline="1950" dirty="0">
                <a:latin typeface="Calibri Light"/>
                <a:cs typeface="Calibri Light"/>
                <a:hlinkClick r:id="rId5"/>
              </a:rPr>
              <a:t>w</a:t>
            </a:r>
            <a:r>
              <a:rPr sz="2100" spc="0" baseline="1950" dirty="0">
                <a:latin typeface="Calibri Light"/>
                <a:cs typeface="Calibri Light"/>
                <a:hlinkClick r:id="rId5"/>
              </a:rPr>
              <a:t>a</a:t>
            </a:r>
            <a:r>
              <a:rPr sz="2100" spc="-29" baseline="1950" dirty="0">
                <a:latin typeface="Calibri Light"/>
                <a:cs typeface="Calibri Light"/>
                <a:hlinkClick r:id="rId5"/>
              </a:rPr>
              <a:t>r</a:t>
            </a:r>
            <a:r>
              <a:rPr sz="2100" spc="0" baseline="1950" dirty="0">
                <a:latin typeface="Calibri Light"/>
                <a:cs typeface="Calibri Light"/>
                <a:hlinkClick r:id="rId5"/>
              </a:rPr>
              <a:t>e</a:t>
            </a:r>
            <a:r>
              <a:rPr sz="2100" spc="-25" baseline="1950" dirty="0">
                <a:latin typeface="Calibri Light"/>
                <a:cs typeface="Calibri Light"/>
                <a:hlinkClick r:id="rId5"/>
              </a:rPr>
              <a:t>/</a:t>
            </a:r>
            <a:r>
              <a:rPr sz="2100" spc="0" baseline="1950" dirty="0">
                <a:latin typeface="Calibri Light"/>
                <a:cs typeface="Calibri Light"/>
                <a:hlinkClick r:id="rId5"/>
              </a:rPr>
              <a:t>supp</a:t>
            </a:r>
            <a:r>
              <a:rPr sz="2100" spc="-4" baseline="1950" dirty="0">
                <a:latin typeface="Calibri Light"/>
                <a:cs typeface="Calibri Light"/>
                <a:hlinkClick r:id="rId5"/>
              </a:rPr>
              <a:t>or</a:t>
            </a:r>
            <a:r>
              <a:rPr sz="2100" spc="-19" baseline="1950" dirty="0">
                <a:latin typeface="Calibri Light"/>
                <a:cs typeface="Calibri Light"/>
                <a:hlinkClick r:id="rId5"/>
              </a:rPr>
              <a:t>t</a:t>
            </a:r>
            <a:r>
              <a:rPr sz="2100" spc="0" baseline="1950" dirty="0">
                <a:latin typeface="Calibri Light"/>
                <a:cs typeface="Calibri Light"/>
                <a:hlinkClick r:id="rId5"/>
              </a:rPr>
              <a:t>e</a:t>
            </a:r>
            <a:r>
              <a:rPr sz="2100" spc="4" baseline="1950" dirty="0">
                <a:latin typeface="Calibri Light"/>
                <a:cs typeface="Calibri Light"/>
                <a:hlinkClick r:id="rId5"/>
              </a:rPr>
              <a:t>d</a:t>
            </a:r>
            <a:r>
              <a:rPr sz="2100" spc="-9" baseline="1950" dirty="0">
                <a:latin typeface="Calibri Light"/>
                <a:cs typeface="Calibri Light"/>
                <a:hlinkClick r:id="rId5"/>
              </a:rPr>
              <a:t>-</a:t>
            </a:r>
            <a:r>
              <a:rPr sz="2100" spc="0" baseline="1950" dirty="0">
                <a:latin typeface="Calibri Light"/>
                <a:cs typeface="Calibri Light"/>
                <a:hlinkClick r:id="rId5"/>
              </a:rPr>
              <a:t>ha</a:t>
            </a:r>
            <a:r>
              <a:rPr sz="2100" spc="-25" baseline="1950" dirty="0">
                <a:latin typeface="Calibri Light"/>
                <a:cs typeface="Calibri Light"/>
                <a:hlinkClick r:id="rId5"/>
              </a:rPr>
              <a:t>r</a:t>
            </a:r>
            <a:r>
              <a:rPr sz="2100" spc="0" baseline="1950" dirty="0">
                <a:latin typeface="Calibri Light"/>
                <a:cs typeface="Calibri Light"/>
                <a:hlinkClick r:id="rId5"/>
              </a:rPr>
              <a:t>d</a:t>
            </a:r>
            <a:r>
              <a:rPr sz="2100" spc="-19" baseline="1950" dirty="0">
                <a:latin typeface="Calibri Light"/>
                <a:cs typeface="Calibri Light"/>
                <a:hlinkClick r:id="rId5"/>
              </a:rPr>
              <a:t>w</a:t>
            </a:r>
            <a:r>
              <a:rPr sz="2100" spc="0" baseline="1950" dirty="0">
                <a:latin typeface="Calibri Light"/>
                <a:cs typeface="Calibri Light"/>
                <a:hlinkClick r:id="rId5"/>
              </a:rPr>
              <a:t>a</a:t>
            </a:r>
            <a:r>
              <a:rPr sz="2100" spc="-29" baseline="1950" dirty="0">
                <a:latin typeface="Calibri Light"/>
                <a:cs typeface="Calibri Light"/>
                <a:hlinkClick r:id="rId5"/>
              </a:rPr>
              <a:t>r</a:t>
            </a:r>
            <a:r>
              <a:rPr sz="2100" spc="0" baseline="1950" dirty="0">
                <a:latin typeface="Calibri Light"/>
                <a:cs typeface="Calibri Light"/>
                <a:hlinkClick r:id="rId5"/>
              </a:rPr>
              <a:t>e</a:t>
            </a:r>
            <a:r>
              <a:rPr sz="2100" spc="4" baseline="1950" dirty="0">
                <a:latin typeface="Calibri Light"/>
                <a:cs typeface="Calibri Light"/>
                <a:hlinkClick r:id="rId5"/>
              </a:rPr>
              <a:t>.</a:t>
            </a:r>
            <a:r>
              <a:rPr sz="2100" spc="0" baseline="1950" dirty="0">
                <a:latin typeface="Calibri Light"/>
                <a:cs typeface="Calibri Light"/>
                <a:hlinkClick r:id="rId5"/>
              </a:rPr>
              <a:t>a</a:t>
            </a:r>
            <a:r>
              <a:rPr sz="2100" spc="-4" baseline="1950" dirty="0">
                <a:latin typeface="Calibri Light"/>
                <a:cs typeface="Calibri Light"/>
                <a:hlinkClick r:id="rId5"/>
              </a:rPr>
              <a:t>s</a:t>
            </a:r>
            <a:r>
              <a:rPr sz="2100" spc="-34" baseline="1950" dirty="0">
                <a:latin typeface="Calibri Light"/>
                <a:cs typeface="Calibri Light"/>
                <a:hlinkClick r:id="rId5"/>
              </a:rPr>
              <a:t>p</a:t>
            </a:r>
            <a:r>
              <a:rPr sz="2100" spc="0" baseline="1950" dirty="0">
                <a:latin typeface="Calibri Light"/>
                <a:cs typeface="Calibri Light"/>
                <a:hlinkClick r:id="rId5"/>
              </a:rPr>
              <a:t>x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72850" y="6492341"/>
            <a:ext cx="11749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650" spc="0" baseline="2482" dirty="0">
                <a:solidFill>
                  <a:srgbClr val="F96E1A"/>
                </a:solidFill>
                <a:latin typeface="Calibri Light"/>
                <a:cs typeface="Calibri Light"/>
              </a:rPr>
              <a:t>4</a:t>
            </a:r>
            <a:endParaRPr sz="11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2480" y="1335024"/>
            <a:ext cx="10607040" cy="4850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90822" y="687002"/>
            <a:ext cx="2304018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60"/>
              </a:lnSpc>
              <a:spcBef>
                <a:spcPts val="248"/>
              </a:spcBef>
            </a:pPr>
            <a:r>
              <a:rPr sz="7200" b="1" spc="0" baseline="3413" dirty="0">
                <a:latin typeface="Corbel"/>
                <a:cs typeface="Corbel"/>
              </a:rPr>
              <a:t>Instalasi</a:t>
            </a:r>
            <a:endParaRPr sz="48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06032" y="687002"/>
            <a:ext cx="1387541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60"/>
              </a:lnSpc>
              <a:spcBef>
                <a:spcPts val="248"/>
              </a:spcBef>
            </a:pPr>
            <a:r>
              <a:rPr sz="7200" b="1" spc="0" baseline="3413" dirty="0">
                <a:latin typeface="Corbel"/>
                <a:cs typeface="Corbel"/>
              </a:rPr>
              <a:t>vM</a:t>
            </a:r>
            <a:r>
              <a:rPr sz="7200" b="1" spc="-14" baseline="3413" dirty="0">
                <a:latin typeface="Corbel"/>
                <a:cs typeface="Corbel"/>
              </a:rPr>
              <a:t>i</a:t>
            </a:r>
            <a:r>
              <a:rPr sz="7200" b="1" spc="0" baseline="3413" dirty="0">
                <a:latin typeface="Corbel"/>
                <a:cs typeface="Corbel"/>
              </a:rPr>
              <a:t>x</a:t>
            </a:r>
            <a:endParaRPr sz="4800">
              <a:latin typeface="Corbel"/>
              <a:cs typeface="Corbe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72850" y="6492341"/>
            <a:ext cx="11749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650" spc="0" baseline="2482" dirty="0">
                <a:solidFill>
                  <a:srgbClr val="F96E1A"/>
                </a:solidFill>
                <a:latin typeface="Calibri Light"/>
                <a:cs typeface="Calibri Light"/>
              </a:rPr>
              <a:t>5</a:t>
            </a:r>
            <a:endParaRPr sz="11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64814" y="127000"/>
            <a:ext cx="2545984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60"/>
              </a:lnSpc>
              <a:spcBef>
                <a:spcPts val="248"/>
              </a:spcBef>
            </a:pPr>
            <a:r>
              <a:rPr sz="7200" b="1" spc="-344" baseline="3413" dirty="0">
                <a:latin typeface="Corbel"/>
                <a:cs typeface="Corbel"/>
              </a:rPr>
              <a:t>T</a:t>
            </a:r>
            <a:r>
              <a:rPr sz="7200" b="1" spc="0" baseline="3413" dirty="0">
                <a:latin typeface="Corbel"/>
                <a:cs typeface="Corbel"/>
              </a:rPr>
              <a:t>ampilan</a:t>
            </a:r>
            <a:endParaRPr sz="48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1860" y="127000"/>
            <a:ext cx="1429377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60"/>
              </a:lnSpc>
              <a:spcBef>
                <a:spcPts val="248"/>
              </a:spcBef>
            </a:pPr>
            <a:r>
              <a:rPr sz="7200" b="1" spc="-94" baseline="3413" dirty="0">
                <a:latin typeface="Corbel"/>
                <a:cs typeface="Corbel"/>
              </a:rPr>
              <a:t>A</a:t>
            </a:r>
            <a:r>
              <a:rPr sz="7200" b="1" spc="0" baseline="3413" dirty="0">
                <a:latin typeface="Corbel"/>
                <a:cs typeface="Corbel"/>
              </a:rPr>
              <a:t>wal</a:t>
            </a:r>
            <a:endParaRPr sz="48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32294" y="127000"/>
            <a:ext cx="1387541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60"/>
              </a:lnSpc>
              <a:spcBef>
                <a:spcPts val="248"/>
              </a:spcBef>
            </a:pPr>
            <a:r>
              <a:rPr sz="7200" b="1" spc="0" baseline="3413" dirty="0">
                <a:latin typeface="Corbel"/>
                <a:cs typeface="Corbel"/>
              </a:rPr>
              <a:t>vM</a:t>
            </a:r>
            <a:r>
              <a:rPr sz="7200" b="1" spc="-14" baseline="3413" dirty="0">
                <a:latin typeface="Corbel"/>
                <a:cs typeface="Corbel"/>
              </a:rPr>
              <a:t>i</a:t>
            </a:r>
            <a:r>
              <a:rPr sz="7200" b="1" spc="0" baseline="3413" dirty="0">
                <a:latin typeface="Corbel"/>
                <a:cs typeface="Corbel"/>
              </a:rPr>
              <a:t>x</a:t>
            </a:r>
            <a:endParaRPr sz="4800">
              <a:latin typeface="Corbel"/>
              <a:cs typeface="Corbe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72850" y="6492341"/>
            <a:ext cx="11749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650" spc="0" baseline="2482" dirty="0">
                <a:solidFill>
                  <a:srgbClr val="F96E1A"/>
                </a:solidFill>
                <a:latin typeface="Calibri Light"/>
                <a:cs typeface="Calibri Light"/>
              </a:rPr>
              <a:t>6</a:t>
            </a:r>
            <a:endParaRPr sz="1100">
              <a:latin typeface="Calibri Light"/>
              <a:cs typeface="Calibr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813A60-CA9A-4425-BB92-256055FB6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027" y="642250"/>
            <a:ext cx="7913665" cy="62636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71E0DD-488F-41E3-8739-B2CD8D692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925" y="-24063"/>
            <a:ext cx="1371675" cy="59031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008BB9-0BD4-49FA-BF8C-174F2798A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61621"/>
            <a:ext cx="5249634" cy="29529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2FC357-18B7-4609-88B7-2B9D1A039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5000"/>
            <a:ext cx="12746327" cy="87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58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A8CC78-7760-4547-A6C1-574FD913C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40" y="442495"/>
            <a:ext cx="10355120" cy="5973009"/>
          </a:xfrm>
          <a:prstGeom prst="rect">
            <a:avLst/>
          </a:prstGeom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D255425D-B4F1-40B5-9BCB-453BED7E6A21}"/>
              </a:ext>
            </a:extLst>
          </p:cNvPr>
          <p:cNvSpPr txBox="1"/>
          <p:nvPr/>
        </p:nvSpPr>
        <p:spPr>
          <a:xfrm>
            <a:off x="4682490" y="74354"/>
            <a:ext cx="1521777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60"/>
              </a:lnSpc>
              <a:spcBef>
                <a:spcPts val="248"/>
              </a:spcBef>
            </a:pPr>
            <a:r>
              <a:rPr sz="7200" b="1" spc="0" baseline="3413" dirty="0">
                <a:latin typeface="Corbel"/>
                <a:cs typeface="Corbel"/>
              </a:rPr>
              <a:t>Input</a:t>
            </a:r>
            <a:endParaRPr sz="4800" dirty="0">
              <a:latin typeface="Corbel"/>
              <a:cs typeface="Corbe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DD69A4F-BBF4-4E39-A779-136CE4F3E4B3}"/>
              </a:ext>
            </a:extLst>
          </p:cNvPr>
          <p:cNvSpPr txBox="1"/>
          <p:nvPr/>
        </p:nvSpPr>
        <p:spPr>
          <a:xfrm>
            <a:off x="6212840" y="74354"/>
            <a:ext cx="1387541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60"/>
              </a:lnSpc>
              <a:spcBef>
                <a:spcPts val="248"/>
              </a:spcBef>
            </a:pPr>
            <a:r>
              <a:rPr sz="7200" b="1" spc="0" baseline="3413" dirty="0">
                <a:latin typeface="Corbel"/>
                <a:cs typeface="Corbel"/>
              </a:rPr>
              <a:t>vM</a:t>
            </a:r>
            <a:r>
              <a:rPr sz="7200" b="1" spc="-14" baseline="3413" dirty="0">
                <a:latin typeface="Corbel"/>
                <a:cs typeface="Corbel"/>
              </a:rPr>
              <a:t>i</a:t>
            </a:r>
            <a:r>
              <a:rPr sz="7200" b="1" spc="0" baseline="3413" dirty="0">
                <a:latin typeface="Corbel"/>
                <a:cs typeface="Corbel"/>
              </a:rPr>
              <a:t>x</a:t>
            </a:r>
            <a:endParaRPr sz="48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546156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82490" y="74354"/>
            <a:ext cx="1521777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60"/>
              </a:lnSpc>
              <a:spcBef>
                <a:spcPts val="248"/>
              </a:spcBef>
            </a:pPr>
            <a:r>
              <a:rPr sz="7200" b="1" spc="0" baseline="3413" dirty="0">
                <a:latin typeface="Corbel"/>
                <a:cs typeface="Corbel"/>
              </a:rPr>
              <a:t>Input</a:t>
            </a:r>
            <a:endParaRPr sz="4800" dirty="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12840" y="74354"/>
            <a:ext cx="1387541" cy="63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60"/>
              </a:lnSpc>
              <a:spcBef>
                <a:spcPts val="248"/>
              </a:spcBef>
            </a:pPr>
            <a:r>
              <a:rPr sz="7200" b="1" spc="0" baseline="3413" dirty="0">
                <a:latin typeface="Corbel"/>
                <a:cs typeface="Corbel"/>
              </a:rPr>
              <a:t>vM</a:t>
            </a:r>
            <a:r>
              <a:rPr sz="7200" b="1" spc="-14" baseline="3413" dirty="0">
                <a:latin typeface="Corbel"/>
                <a:cs typeface="Corbel"/>
              </a:rPr>
              <a:t>i</a:t>
            </a:r>
            <a:r>
              <a:rPr sz="7200" b="1" spc="0" baseline="3413" dirty="0">
                <a:latin typeface="Corbel"/>
                <a:cs typeface="Corbel"/>
              </a:rPr>
              <a:t>x</a:t>
            </a:r>
            <a:endParaRPr sz="4800" dirty="0">
              <a:latin typeface="Corbel"/>
              <a:cs typeface="Corbe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72850" y="6492341"/>
            <a:ext cx="117493" cy="1656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650" spc="0" baseline="2482" dirty="0">
                <a:solidFill>
                  <a:srgbClr val="F96E1A"/>
                </a:solidFill>
                <a:latin typeface="Calibri Light"/>
                <a:cs typeface="Calibri Light"/>
              </a:rPr>
              <a:t>7</a:t>
            </a:r>
            <a:endParaRPr sz="1100">
              <a:latin typeface="Calibri Light"/>
              <a:cs typeface="Calibr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93A07F-CB87-4014-977A-47DA5C9B1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77" y="621189"/>
            <a:ext cx="10364646" cy="59539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9F4F5C-2555-4AAB-A2C2-AF42C0D7E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107"/>
            <a:ext cx="12192000" cy="615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8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69FCC136FF14459657CF9208A97171" ma:contentTypeVersion="15" ma:contentTypeDescription="Create a new document." ma:contentTypeScope="" ma:versionID="0319c1243842bf135be5da2d4fc18237">
  <xsd:schema xmlns:xsd="http://www.w3.org/2001/XMLSchema" xmlns:xs="http://www.w3.org/2001/XMLSchema" xmlns:p="http://schemas.microsoft.com/office/2006/metadata/properties" xmlns:ns3="17e1dccd-d70d-4307-825a-15743d139d64" xmlns:ns4="76a632a5-b5ab-469f-835b-d99a3610b840" targetNamespace="http://schemas.microsoft.com/office/2006/metadata/properties" ma:root="true" ma:fieldsID="615bf3409e9d5a10238295479fa1d44a" ns3:_="" ns4:_="">
    <xsd:import namespace="17e1dccd-d70d-4307-825a-15743d139d64"/>
    <xsd:import namespace="76a632a5-b5ab-469f-835b-d99a3610b84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1dccd-d70d-4307-825a-15743d139d6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a632a5-b5ab-469f-835b-d99a3610b8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224910-7093-47DD-B325-2C08D196E2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9F9AB0-21DC-442B-A5D6-36809E8D94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e1dccd-d70d-4307-825a-15743d139d64"/>
    <ds:schemaRef ds:uri="76a632a5-b5ab-469f-835b-d99a3610b8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2D960B-155D-418D-9428-0C9C712DF4B4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17e1dccd-d70d-4307-825a-15743d139d64"/>
    <ds:schemaRef ds:uri="http://purl.org/dc/dcmitype/"/>
    <ds:schemaRef ds:uri="http://schemas.microsoft.com/office/2006/documentManagement/types"/>
    <ds:schemaRef ds:uri="76a632a5-b5ab-469f-835b-d99a3610b840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192</Words>
  <Application>Microsoft Office PowerPoint</Application>
  <PresentationFormat>Widescreen</PresentationFormat>
  <Paragraphs>56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sigitygy</cp:lastModifiedBy>
  <cp:revision>1</cp:revision>
  <dcterms:modified xsi:type="dcterms:W3CDTF">2021-11-17T02:28:31Z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0x010100D369FCC136FF14459657CF9208A97171</vt:lpwstr>
  </property>
</Properties>
</file>